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4" r:id="rId4"/>
    <p:sldMasterId id="2147483667" r:id="rId5"/>
  </p:sldMasterIdLst>
  <p:notesMasterIdLst>
    <p:notesMasterId r:id="rId8"/>
  </p:notesMasterIdLst>
  <p:handoutMasterIdLst>
    <p:handoutMasterId r:id="rId9"/>
  </p:handoutMasterIdLst>
  <p:sldIdLst>
    <p:sldId id="482" r:id="rId6"/>
    <p:sldId id="480" r:id="rId7"/>
  </p:sldIdLst>
  <p:sldSz cx="9906000" cy="6858000" type="A4"/>
  <p:notesSz cx="6858000" cy="9144000"/>
  <p:embeddedFontLst>
    <p:embeddedFont>
      <p:font typeface="ABeeZee" panose="020B0604020202020204" charset="0"/>
      <p:regular r:id="rId10"/>
      <p:bold r:id="rId11"/>
      <p:italic r:id="rId12"/>
      <p:boldItalic r:id="rId13"/>
    </p:embeddedFont>
    <p:embeddedFont>
      <p:font typeface="ABeeZee" panose="020B0604020202020204" charset="0"/>
      <p:regular r:id="rId10"/>
      <p:bold r:id="rId11"/>
      <p:italic r:id="rId12"/>
      <p:boldItalic r:id="rId13"/>
    </p:embeddedFont>
    <p:embeddedFont>
      <p:font typeface="Roboto" panose="02000000000000000000" pitchFamily="2" charset="0"/>
      <p:regular r:id="rId14"/>
      <p:bold r:id="rId15"/>
      <p:italic r:id="rId16"/>
      <p:boldItalic r:id="rId17"/>
    </p:embeddedFont>
    <p:embeddedFont>
      <p:font typeface="Rubik" panose="020B0604020202020204" charset="-79"/>
      <p:regular r:id="rId18"/>
      <p:bold r:id="rId19"/>
      <p:italic r:id="rId20"/>
      <p:boldItalic r:id="rId21"/>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Unit Outline" id="{00570DD3-4014-4B52-9C97-67D6511FA846}">
          <p14:sldIdLst>
            <p14:sldId id="482"/>
            <p14:sldId id="480"/>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D7CCC5D-DC49-38E4-553A-289235DB0661}" name="Proofed" initials="PR" userId="Proofed" providerId="None"/>
  <p188:author id="{84FAD479-02D9-AE1D-96CE-0E81AC46F11F}" name="Faye Johnson" initials="FJ" userId="S::faye.johnson@unitedlearning.org.uk::d8615b50-3036-4b21-8316-81c27d61a7ed" providerId="AD"/>
  <p188:author id="{70DA739A-678B-5775-597A-1902209A38AD}" name="Alicia Shanks" initials="AS" userId="S::alicia.shanks@unitedlearning.org.uk::3c82d5bd-0894-471d-8f79-880187f0fd4b" providerId="AD"/>
  <p188:author id="{C833E4BA-E012-CD07-1FD3-0F30CCFF34BF}" name="Charlie Cutler" initials="CC" userId="S::Charlie.Cutler@unitedlearning.org.uk::c5b094de-3707-4aae-994d-70175e9a1467" providerId="AD"/>
  <p188:author id="{03A4D2E9-DD54-F7C5-AABA-2336BBFD0179}" name="Angela Yussuff" initials="AY" userId="S::Angela.Yussuff@unitedlearning.org.uk::9349b568-9b0c-4a07-942a-1f9b52f52208" providerId="AD"/>
  <p188:author id="{54157CEA-9325-4A82-8BCA-A8A6CAC7AC60}" name="Ben Littlewood" initials="BL" userId="S::ben.littlewood@unitedlearning.org.uk::c796a4ea-16ea-4f6d-8b50-c3972cf66454"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harlie Cutler" initials="CC" lastIdx="15" clrIdx="0">
    <p:extLst>
      <p:ext uri="{19B8F6BF-5375-455C-9EA6-DF929625EA0E}">
        <p15:presenceInfo xmlns:p15="http://schemas.microsoft.com/office/powerpoint/2012/main" userId="S::Charlie.Cutler@unitedlearning.org.uk::c5b094de-3707-4aae-994d-70175e9a146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CB9A"/>
    <a:srgbClr val="D55D5D"/>
    <a:srgbClr val="3B3838"/>
    <a:srgbClr val="FFFFFF"/>
    <a:srgbClr val="CAC4E2"/>
    <a:srgbClr val="E5E4F1"/>
    <a:srgbClr val="999999"/>
    <a:srgbClr val="B9B8BD"/>
    <a:srgbClr val="B4AFBF"/>
    <a:srgbClr val="48355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2FE7452-EF4C-4FD0-AC59-07A4900A85E0}" v="4" dt="2024-06-17T14:48:37.33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858"/>
    <p:restoredTop sz="94697"/>
  </p:normalViewPr>
  <p:slideViewPr>
    <p:cSldViewPr snapToGrid="0">
      <p:cViewPr varScale="1">
        <p:scale>
          <a:sx n="115" d="100"/>
          <a:sy n="115" d="100"/>
        </p:scale>
        <p:origin x="278" y="67"/>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font" Target="fonts/font4.fntdata"/><Relationship Id="rId18" Type="http://schemas.openxmlformats.org/officeDocument/2006/relationships/font" Target="fonts/font9.fntdata"/><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font" Target="fonts/font12.fntdata"/><Relationship Id="rId7" Type="http://schemas.openxmlformats.org/officeDocument/2006/relationships/slide" Target="slides/slide2.xml"/><Relationship Id="rId12" Type="http://schemas.openxmlformats.org/officeDocument/2006/relationships/font" Target="fonts/font3.fntdata"/><Relationship Id="rId17" Type="http://schemas.openxmlformats.org/officeDocument/2006/relationships/font" Target="fonts/font8.fntdata"/><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font" Target="fonts/font7.fntdata"/><Relationship Id="rId20" Type="http://schemas.openxmlformats.org/officeDocument/2006/relationships/font" Target="fonts/font11.fntdata"/><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font" Target="fonts/font2.fntdata"/><Relationship Id="rId24"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font" Target="fonts/font6.fntdata"/><Relationship Id="rId23" Type="http://schemas.openxmlformats.org/officeDocument/2006/relationships/presProps" Target="presProps.xml"/><Relationship Id="rId28" Type="http://schemas.microsoft.com/office/2018/10/relationships/authors" Target="authors.xml"/><Relationship Id="rId10" Type="http://schemas.openxmlformats.org/officeDocument/2006/relationships/font" Target="fonts/font1.fntdata"/><Relationship Id="rId19" Type="http://schemas.openxmlformats.org/officeDocument/2006/relationships/font" Target="fonts/font10.fntdata"/><Relationship Id="rId4" Type="http://schemas.openxmlformats.org/officeDocument/2006/relationships/slideMaster" Target="slideMasters/slideMaster1.xml"/><Relationship Id="rId9" Type="http://schemas.openxmlformats.org/officeDocument/2006/relationships/handoutMaster" Target="handoutMasters/handoutMaster1.xml"/><Relationship Id="rId14" Type="http://schemas.openxmlformats.org/officeDocument/2006/relationships/font" Target="fonts/font5.fntdata"/><Relationship Id="rId22" Type="http://schemas.openxmlformats.org/officeDocument/2006/relationships/commentAuthors" Target="commentAuthors.xml"/><Relationship Id="rId27"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C042433-7471-4BF9-9454-362971E0832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910426AA-D9C7-4D34-926F-EEDA1CC2473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4BB0CAA-05EE-4C9B-87E1-B84DD3F9BCC4}" type="datetimeFigureOut">
              <a:rPr lang="en-GB" smtClean="0"/>
              <a:t>17/06/2024</a:t>
            </a:fld>
            <a:endParaRPr lang="en-GB"/>
          </a:p>
        </p:txBody>
      </p:sp>
      <p:sp>
        <p:nvSpPr>
          <p:cNvPr id="4" name="Footer Placeholder 3">
            <a:extLst>
              <a:ext uri="{FF2B5EF4-FFF2-40B4-BE49-F238E27FC236}">
                <a16:creationId xmlns:a16="http://schemas.microsoft.com/office/drawing/2014/main" id="{364AA67F-0E09-493E-B802-2C4BF9A8D3D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AF40010E-F8C8-404A-82FF-B1A0AE7B82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47F0B46-7623-4305-AEF1-309F386B26D6}" type="slidenum">
              <a:rPr lang="en-GB" smtClean="0"/>
              <a:t>‹#›</a:t>
            </a:fld>
            <a:endParaRPr lang="en-GB"/>
          </a:p>
        </p:txBody>
      </p:sp>
    </p:spTree>
    <p:extLst>
      <p:ext uri="{BB962C8B-B14F-4D97-AF65-F5344CB8AC3E}">
        <p14:creationId xmlns:p14="http://schemas.microsoft.com/office/powerpoint/2010/main" val="26164617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6CD3110-32D0-4452-834B-9411AA728368}" type="datetimeFigureOut">
              <a:rPr lang="en-GB" smtClean="0"/>
              <a:t>17/06/2024</a:t>
            </a:fld>
            <a:endParaRPr lang="en-GB"/>
          </a:p>
        </p:txBody>
      </p:sp>
      <p:sp>
        <p:nvSpPr>
          <p:cNvPr id="4" name="Slide Image Placeholder 3"/>
          <p:cNvSpPr>
            <a:spLocks noGrp="1" noRot="1" noChangeAspect="1"/>
          </p:cNvSpPr>
          <p:nvPr>
            <p:ph type="sldImg" idx="2"/>
          </p:nvPr>
        </p:nvSpPr>
        <p:spPr>
          <a:xfrm>
            <a:off x="1200150" y="1143000"/>
            <a:ext cx="44577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2CF7F3D-A76E-462C-91BC-6AD2B2EFE72A}" type="slidenum">
              <a:rPr lang="en-GB" smtClean="0"/>
              <a:t>‹#›</a:t>
            </a:fld>
            <a:endParaRPr lang="en-GB"/>
          </a:p>
        </p:txBody>
      </p:sp>
    </p:spTree>
    <p:extLst>
      <p:ext uri="{BB962C8B-B14F-4D97-AF65-F5344CB8AC3E}">
        <p14:creationId xmlns:p14="http://schemas.microsoft.com/office/powerpoint/2010/main" val="21231353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chemix.org/"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i="0" dirty="0"/>
              <a:t>Images: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1" i="0" dirty="0">
                <a:solidFill>
                  <a:srgbClr val="494949"/>
                </a:solidFill>
                <a:effectLst/>
                <a:latin typeface="Rubik"/>
              </a:rPr>
              <a:t>All images</a:t>
            </a:r>
            <a:r>
              <a:rPr lang="en-US" b="0" i="0" dirty="0">
                <a:solidFill>
                  <a:srgbClr val="494949"/>
                </a:solidFill>
                <a:effectLst/>
                <a:latin typeface="Rubik"/>
              </a:rPr>
              <a:t> – United Learning</a:t>
            </a:r>
            <a:endParaRPr lang="en-GB" b="1" i="0" dirty="0"/>
          </a:p>
        </p:txBody>
      </p:sp>
      <p:sp>
        <p:nvSpPr>
          <p:cNvPr id="4" name="Slide Number Placeholder 3"/>
          <p:cNvSpPr>
            <a:spLocks noGrp="1"/>
          </p:cNvSpPr>
          <p:nvPr>
            <p:ph type="sldNum" sz="quarter" idx="5"/>
          </p:nvPr>
        </p:nvSpPr>
        <p:spPr/>
        <p:txBody>
          <a:bodyPr/>
          <a:lstStyle/>
          <a:p>
            <a:fld id="{22CF7F3D-A76E-462C-91BC-6AD2B2EFE72A}" type="slidenum">
              <a:rPr lang="en-GB" smtClean="0"/>
              <a:t>1</a:t>
            </a:fld>
            <a:endParaRPr lang="en-GB"/>
          </a:p>
        </p:txBody>
      </p:sp>
    </p:spTree>
    <p:extLst>
      <p:ext uri="{BB962C8B-B14F-4D97-AF65-F5344CB8AC3E}">
        <p14:creationId xmlns:p14="http://schemas.microsoft.com/office/powerpoint/2010/main" val="19141770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i="0" dirty="0"/>
              <a:t>Images: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b="1" i="0" dirty="0"/>
              <a:t>Evaporation and crystallisation diagrams – </a:t>
            </a:r>
            <a:r>
              <a:rPr lang="en-US" b="0" i="0" dirty="0">
                <a:solidFill>
                  <a:srgbClr val="494949"/>
                </a:solidFill>
                <a:effectLst/>
                <a:latin typeface="Rubik"/>
              </a:rPr>
              <a:t>created with </a:t>
            </a:r>
            <a:r>
              <a:rPr lang="en-US" b="0" i="0" dirty="0" err="1">
                <a:solidFill>
                  <a:srgbClr val="494949"/>
                </a:solidFill>
                <a:effectLst/>
                <a:latin typeface="Rubik"/>
              </a:rPr>
              <a:t>Chemix</a:t>
            </a:r>
            <a:r>
              <a:rPr lang="en-US" b="0" i="0" dirty="0">
                <a:solidFill>
                  <a:srgbClr val="494949"/>
                </a:solidFill>
                <a:effectLst/>
                <a:latin typeface="Rubik"/>
              </a:rPr>
              <a:t> (</a:t>
            </a:r>
            <a:r>
              <a:rPr lang="en-US" b="0" i="0" u="none" strike="noStrike" dirty="0">
                <a:solidFill>
                  <a:srgbClr val="2BC44E"/>
                </a:solidFill>
                <a:effectLst/>
                <a:latin typeface="Rubik"/>
                <a:hlinkClick r:id="rId3"/>
              </a:rPr>
              <a:t>https://chemix.org</a:t>
            </a:r>
            <a:r>
              <a:rPr lang="en-US" b="0" i="0" dirty="0">
                <a:solidFill>
                  <a:srgbClr val="494949"/>
                </a:solidFill>
                <a:effectLst/>
                <a:latin typeface="Rubik"/>
              </a:rPr>
              <a: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1" i="0" dirty="0">
                <a:solidFill>
                  <a:srgbClr val="494949"/>
                </a:solidFill>
                <a:effectLst/>
                <a:latin typeface="Rubik"/>
              </a:rPr>
              <a:t>All other images</a:t>
            </a:r>
            <a:r>
              <a:rPr lang="en-US" b="0" i="0" dirty="0">
                <a:solidFill>
                  <a:srgbClr val="494949"/>
                </a:solidFill>
                <a:effectLst/>
                <a:latin typeface="Rubik"/>
              </a:rPr>
              <a:t> – United Learning</a:t>
            </a:r>
            <a:endParaRPr lang="en-GB" b="1" i="0" dirty="0"/>
          </a:p>
          <a:p>
            <a:endParaRPr lang="en-GB" dirty="0"/>
          </a:p>
        </p:txBody>
      </p:sp>
      <p:sp>
        <p:nvSpPr>
          <p:cNvPr id="4" name="Slide Number Placeholder 3"/>
          <p:cNvSpPr>
            <a:spLocks noGrp="1"/>
          </p:cNvSpPr>
          <p:nvPr>
            <p:ph type="sldNum" sz="quarter" idx="5"/>
          </p:nvPr>
        </p:nvSpPr>
        <p:spPr/>
        <p:txBody>
          <a:bodyPr/>
          <a:lstStyle/>
          <a:p>
            <a:fld id="{22CF7F3D-A76E-462C-91BC-6AD2B2EFE72A}" type="slidenum">
              <a:rPr lang="en-GB" smtClean="0"/>
              <a:t>2</a:t>
            </a:fld>
            <a:endParaRPr lang="en-GB"/>
          </a:p>
        </p:txBody>
      </p:sp>
    </p:spTree>
    <p:extLst>
      <p:ext uri="{BB962C8B-B14F-4D97-AF65-F5344CB8AC3E}">
        <p14:creationId xmlns:p14="http://schemas.microsoft.com/office/powerpoint/2010/main" val="31651866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5389644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acher with Title">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E8D28F58-D3C9-4831-A6A2-45D69F5FF99D}"/>
              </a:ext>
            </a:extLst>
          </p:cNvPr>
          <p:cNvGrpSpPr/>
          <p:nvPr userDrawn="1"/>
        </p:nvGrpSpPr>
        <p:grpSpPr>
          <a:xfrm>
            <a:off x="8354347" y="-9236"/>
            <a:ext cx="1065321" cy="748952"/>
            <a:chOff x="8354346" y="-8675"/>
            <a:chExt cx="1065321" cy="748952"/>
          </a:xfrm>
        </p:grpSpPr>
        <p:sp>
          <p:nvSpPr>
            <p:cNvPr id="15" name="Freeform: Shape 14">
              <a:extLst>
                <a:ext uri="{FF2B5EF4-FFF2-40B4-BE49-F238E27FC236}">
                  <a16:creationId xmlns:a16="http://schemas.microsoft.com/office/drawing/2014/main" id="{D62ACE61-AEFC-4173-A16A-57A130848E54}"/>
                </a:ext>
              </a:extLst>
            </p:cNvPr>
            <p:cNvSpPr/>
            <p:nvPr userDrawn="1"/>
          </p:nvSpPr>
          <p:spPr>
            <a:xfrm rot="16200000">
              <a:off x="8512531" y="-166860"/>
              <a:ext cx="748952" cy="1065321"/>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83248 w 8669438"/>
                <a:gd name="connsiteY0" fmla="*/ 3 h 6423935"/>
                <a:gd name="connsiteX1" fmla="*/ 0 w 8669438"/>
                <a:gd name="connsiteY1" fmla="*/ 6423935 h 6423935"/>
                <a:gd name="connsiteX2" fmla="*/ 8669438 w 8669438"/>
                <a:gd name="connsiteY2" fmla="*/ 6308188 h 6423935"/>
                <a:gd name="connsiteX3" fmla="*/ 8599990 w 8669438"/>
                <a:gd name="connsiteY3" fmla="*/ 138882 h 6423935"/>
                <a:gd name="connsiteX4" fmla="*/ 183248 w 8669438"/>
                <a:gd name="connsiteY4" fmla="*/ 3 h 6423935"/>
                <a:gd name="connsiteX0" fmla="*/ 25077 w 8511267"/>
                <a:gd name="connsiteY0" fmla="*/ 3 h 6441408"/>
                <a:gd name="connsiteX1" fmla="*/ -3 w 8511267"/>
                <a:gd name="connsiteY1" fmla="*/ 6441405 h 6441408"/>
                <a:gd name="connsiteX2" fmla="*/ 8511267 w 8511267"/>
                <a:gd name="connsiteY2" fmla="*/ 6308188 h 6441408"/>
                <a:gd name="connsiteX3" fmla="*/ 8441819 w 8511267"/>
                <a:gd name="connsiteY3" fmla="*/ 138882 h 6441408"/>
                <a:gd name="connsiteX4" fmla="*/ 25077 w 8511267"/>
                <a:gd name="connsiteY4" fmla="*/ 3 h 6441408"/>
                <a:gd name="connsiteX0" fmla="*/ 3 w 8486193"/>
                <a:gd name="connsiteY0" fmla="*/ 3 h 6423976"/>
                <a:gd name="connsiteX1" fmla="*/ 22387 w 8486193"/>
                <a:gd name="connsiteY1" fmla="*/ 6423973 h 6423976"/>
                <a:gd name="connsiteX2" fmla="*/ 8486193 w 8486193"/>
                <a:gd name="connsiteY2" fmla="*/ 6308188 h 6423976"/>
                <a:gd name="connsiteX3" fmla="*/ 8416745 w 8486193"/>
                <a:gd name="connsiteY3" fmla="*/ 138882 h 6423976"/>
                <a:gd name="connsiteX4" fmla="*/ 3 w 8486193"/>
                <a:gd name="connsiteY4" fmla="*/ 3 h 6423976"/>
                <a:gd name="connsiteX0" fmla="*/ 10681 w 8496871"/>
                <a:gd name="connsiteY0" fmla="*/ 3 h 6423990"/>
                <a:gd name="connsiteX1" fmla="*/ 1447 w 8496871"/>
                <a:gd name="connsiteY1" fmla="*/ 6423993 h 6423990"/>
                <a:gd name="connsiteX2" fmla="*/ 8496871 w 8496871"/>
                <a:gd name="connsiteY2" fmla="*/ 6308188 h 6423990"/>
                <a:gd name="connsiteX3" fmla="*/ 8427423 w 8496871"/>
                <a:gd name="connsiteY3" fmla="*/ 138882 h 6423990"/>
                <a:gd name="connsiteX4" fmla="*/ 10681 w 8496871"/>
                <a:gd name="connsiteY4" fmla="*/ 3 h 6423990"/>
                <a:gd name="connsiteX0" fmla="*/ 10681 w 8508366"/>
                <a:gd name="connsiteY0" fmla="*/ 3 h 6423990"/>
                <a:gd name="connsiteX1" fmla="*/ 1447 w 8508366"/>
                <a:gd name="connsiteY1" fmla="*/ 6423993 h 6423990"/>
                <a:gd name="connsiteX2" fmla="*/ 8496871 w 8508366"/>
                <a:gd name="connsiteY2" fmla="*/ 6308188 h 6423990"/>
                <a:gd name="connsiteX3" fmla="*/ 8508363 w 8508366"/>
                <a:gd name="connsiteY3" fmla="*/ 208707 h 6423990"/>
                <a:gd name="connsiteX4" fmla="*/ 10681 w 8508366"/>
                <a:gd name="connsiteY4" fmla="*/ 3 h 64239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8366" h="6423990">
                  <a:moveTo>
                    <a:pt x="10681" y="3"/>
                  </a:moveTo>
                  <a:cubicBezTo>
                    <a:pt x="18142" y="2141326"/>
                    <a:pt x="-6014" y="4282670"/>
                    <a:pt x="1447" y="6423993"/>
                  </a:cubicBezTo>
                  <a:lnTo>
                    <a:pt x="8496871" y="6308188"/>
                  </a:lnTo>
                  <a:cubicBezTo>
                    <a:pt x="8500702" y="4275028"/>
                    <a:pt x="8504532" y="2241867"/>
                    <a:pt x="8508363" y="208707"/>
                  </a:cubicBezTo>
                  <a:lnTo>
                    <a:pt x="10681" y="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
          <p:nvSpPr>
            <p:cNvPr id="16" name="Oval 15">
              <a:extLst>
                <a:ext uri="{FF2B5EF4-FFF2-40B4-BE49-F238E27FC236}">
                  <a16:creationId xmlns:a16="http://schemas.microsoft.com/office/drawing/2014/main" id="{415CFFFD-D24F-4D34-9237-D76083B5D294}"/>
                </a:ext>
              </a:extLst>
            </p:cNvPr>
            <p:cNvSpPr/>
            <p:nvPr userDrawn="1"/>
          </p:nvSpPr>
          <p:spPr>
            <a:xfrm>
              <a:off x="8620635" y="103977"/>
              <a:ext cx="553673" cy="553673"/>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
          <p:nvSpPr>
            <p:cNvPr id="17" name="Oval 16">
              <a:extLst>
                <a:ext uri="{FF2B5EF4-FFF2-40B4-BE49-F238E27FC236}">
                  <a16:creationId xmlns:a16="http://schemas.microsoft.com/office/drawing/2014/main" id="{1707D217-2AB5-46E8-9C12-4504461C9626}"/>
                </a:ext>
              </a:extLst>
            </p:cNvPr>
            <p:cNvSpPr/>
            <p:nvPr userDrawn="1"/>
          </p:nvSpPr>
          <p:spPr>
            <a:xfrm>
              <a:off x="8620635" y="103819"/>
              <a:ext cx="554041" cy="554041"/>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EF"/>
                </a:solidFill>
                <a:effectLst/>
                <a:uLnTx/>
                <a:uFillTx/>
                <a:latin typeface="Calibri" panose="020F0502020204030204"/>
                <a:ea typeface="+mn-ea"/>
                <a:cs typeface="+mn-cs"/>
              </a:endParaRPr>
            </a:p>
          </p:txBody>
        </p:sp>
      </p:grpSp>
      <p:sp>
        <p:nvSpPr>
          <p:cNvPr id="18" name="Freeform: Shape 17">
            <a:extLst>
              <a:ext uri="{FF2B5EF4-FFF2-40B4-BE49-F238E27FC236}">
                <a16:creationId xmlns:a16="http://schemas.microsoft.com/office/drawing/2014/main" id="{FBFDACAE-FFCA-4540-B02E-7784428003E3}"/>
              </a:ext>
            </a:extLst>
          </p:cNvPr>
          <p:cNvSpPr/>
          <p:nvPr userDrawn="1"/>
        </p:nvSpPr>
        <p:spPr>
          <a:xfrm>
            <a:off x="-15315" y="186280"/>
            <a:ext cx="8124669" cy="553998"/>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6157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16157 w 8581423"/>
              <a:gd name="connsiteY4" fmla="*/ 0 h 6423949"/>
              <a:gd name="connsiteX0" fmla="*/ 79025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79025 w 8581423"/>
              <a:gd name="connsiteY4" fmla="*/ 0 h 6423949"/>
              <a:gd name="connsiteX0" fmla="*/ 36589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36589 w 8581423"/>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476821 w 8546269"/>
              <a:gd name="connsiteY3" fmla="*/ 138896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96393 w 8546269"/>
              <a:gd name="connsiteY3" fmla="*/ 138898 h 6423949"/>
              <a:gd name="connsiteX4" fmla="*/ 1435 w 8546269"/>
              <a:gd name="connsiteY4" fmla="*/ 0 h 6423949"/>
              <a:gd name="connsiteX0" fmla="*/ 1435 w 8546269"/>
              <a:gd name="connsiteY0" fmla="*/ 26944 h 6450893"/>
              <a:gd name="connsiteX1" fmla="*/ 2567 w 8546269"/>
              <a:gd name="connsiteY1" fmla="*/ 6450893 h 6450893"/>
              <a:gd name="connsiteX2" fmla="*/ 8546269 w 8546269"/>
              <a:gd name="connsiteY2" fmla="*/ 6335146 h 6450893"/>
              <a:gd name="connsiteX3" fmla="*/ 8276650 w 8546269"/>
              <a:gd name="connsiteY3" fmla="*/ 0 h 6450893"/>
              <a:gd name="connsiteX4" fmla="*/ 1435 w 8546269"/>
              <a:gd name="connsiteY4" fmla="*/ 26944 h 6450893"/>
              <a:gd name="connsiteX0" fmla="*/ 1435 w 8546269"/>
              <a:gd name="connsiteY0" fmla="*/ 82225 h 6506174"/>
              <a:gd name="connsiteX1" fmla="*/ 2567 w 8546269"/>
              <a:gd name="connsiteY1" fmla="*/ 6506174 h 6506174"/>
              <a:gd name="connsiteX2" fmla="*/ 8546269 w 8546269"/>
              <a:gd name="connsiteY2" fmla="*/ 6390427 h 6506174"/>
              <a:gd name="connsiteX3" fmla="*/ 8266777 w 8546269"/>
              <a:gd name="connsiteY3" fmla="*/ 0 h 6506174"/>
              <a:gd name="connsiteX4" fmla="*/ 1435 w 8546269"/>
              <a:gd name="connsiteY4" fmla="*/ 82225 h 6506174"/>
              <a:gd name="connsiteX0" fmla="*/ 1435 w 8546269"/>
              <a:gd name="connsiteY0" fmla="*/ 0 h 6423949"/>
              <a:gd name="connsiteX1" fmla="*/ 2567 w 8546269"/>
              <a:gd name="connsiteY1" fmla="*/ 6423949 h 6423949"/>
              <a:gd name="connsiteX2" fmla="*/ 8546269 w 8546269"/>
              <a:gd name="connsiteY2" fmla="*/ 6308202 h 6423949"/>
              <a:gd name="connsiteX3" fmla="*/ 8266777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47032 w 8546269"/>
              <a:gd name="connsiteY3" fmla="*/ 28337 h 6423949"/>
              <a:gd name="connsiteX4" fmla="*/ 1435 w 8546269"/>
              <a:gd name="connsiteY4" fmla="*/ 0 h 6423949"/>
              <a:gd name="connsiteX0" fmla="*/ 1435 w 8546269"/>
              <a:gd name="connsiteY0" fmla="*/ 54584 h 6478533"/>
              <a:gd name="connsiteX1" fmla="*/ 2567 w 8546269"/>
              <a:gd name="connsiteY1" fmla="*/ 6478533 h 6478533"/>
              <a:gd name="connsiteX2" fmla="*/ 8546269 w 8546269"/>
              <a:gd name="connsiteY2" fmla="*/ 6362786 h 6478533"/>
              <a:gd name="connsiteX3" fmla="*/ 8227286 w 8546269"/>
              <a:gd name="connsiteY3" fmla="*/ 0 h 6478533"/>
              <a:gd name="connsiteX4" fmla="*/ 1435 w 8546269"/>
              <a:gd name="connsiteY4" fmla="*/ 54584 h 6478533"/>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237159 w 8566014"/>
              <a:gd name="connsiteY3" fmla="*/ 55977 h 6423949"/>
              <a:gd name="connsiteX4" fmla="*/ 1435 w 8566014"/>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467083 w 8566014"/>
              <a:gd name="connsiteY3" fmla="*/ 55984 h 6423949"/>
              <a:gd name="connsiteX4" fmla="*/ 1435 w 8566014"/>
              <a:gd name="connsiteY4" fmla="*/ 0 h 6423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66014" h="6423949">
                <a:moveTo>
                  <a:pt x="1435" y="0"/>
                </a:moveTo>
                <a:cubicBezTo>
                  <a:pt x="-3951" y="2141316"/>
                  <a:pt x="7953" y="4282633"/>
                  <a:pt x="2567" y="6423949"/>
                </a:cubicBezTo>
                <a:lnTo>
                  <a:pt x="8566014" y="6391129"/>
                </a:lnTo>
                <a:lnTo>
                  <a:pt x="8467083" y="55984"/>
                </a:lnTo>
                <a:lnTo>
                  <a:pt x="1435"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2000" b="1">
              <a:solidFill>
                <a:srgbClr val="FFFFFF"/>
              </a:solidFill>
              <a:latin typeface="Roboto" panose="02000000000000000000" pitchFamily="2" charset="0"/>
              <a:ea typeface="Roboto" panose="02000000000000000000" pitchFamily="2" charset="0"/>
            </a:endParaRPr>
          </a:p>
        </p:txBody>
      </p:sp>
      <p:sp>
        <p:nvSpPr>
          <p:cNvPr id="19" name="Text Placeholder 2">
            <a:extLst>
              <a:ext uri="{FF2B5EF4-FFF2-40B4-BE49-F238E27FC236}">
                <a16:creationId xmlns:a16="http://schemas.microsoft.com/office/drawing/2014/main" id="{4614A73F-E4AA-4E4C-905C-FB87F1B610E4}"/>
              </a:ext>
            </a:extLst>
          </p:cNvPr>
          <p:cNvSpPr>
            <a:spLocks noGrp="1"/>
          </p:cNvSpPr>
          <p:nvPr>
            <p:ph type="body" sz="quarter" idx="10" hasCustomPrompt="1"/>
          </p:nvPr>
        </p:nvSpPr>
        <p:spPr>
          <a:xfrm>
            <a:off x="203201" y="234234"/>
            <a:ext cx="7701237" cy="458089"/>
          </a:xfrm>
          <a:prstGeom prst="rect">
            <a:avLst/>
          </a:prstGeom>
        </p:spPr>
        <p:txBody>
          <a:bodyPr anchor="ctr">
            <a:noAutofit/>
          </a:bodyPr>
          <a:lstStyle>
            <a:lvl1pPr marL="0" indent="0">
              <a:lnSpc>
                <a:spcPct val="100000"/>
              </a:lnSpc>
              <a:spcBef>
                <a:spcPts val="0"/>
              </a:spcBef>
              <a:buNone/>
              <a:defRPr sz="3000" b="0" baseline="0">
                <a:ln w="12700">
                  <a:solidFill>
                    <a:schemeClr val="bg2"/>
                  </a:solidFill>
                </a:ln>
                <a:solidFill>
                  <a:schemeClr val="bg2"/>
                </a:solidFill>
                <a:latin typeface="ABeeZee" panose="020B0604020202020204" charset="0"/>
              </a:defRPr>
            </a:lvl1pPr>
            <a:lvl5pPr>
              <a:defRPr/>
            </a:lvl5pPr>
          </a:lstStyle>
          <a:p>
            <a:pPr lvl="0"/>
            <a:r>
              <a:rPr lang="en-US"/>
              <a:t>Enter Title Here</a:t>
            </a:r>
            <a:endParaRPr lang="en-GB"/>
          </a:p>
        </p:txBody>
      </p:sp>
      <p:sp>
        <p:nvSpPr>
          <p:cNvPr id="27" name="Rectangle 26">
            <a:extLst>
              <a:ext uri="{FF2B5EF4-FFF2-40B4-BE49-F238E27FC236}">
                <a16:creationId xmlns:a16="http://schemas.microsoft.com/office/drawing/2014/main" id="{831734D1-3106-4445-B7AC-84163551E6AB}"/>
              </a:ext>
            </a:extLst>
          </p:cNvPr>
          <p:cNvSpPr/>
          <p:nvPr userDrawn="1"/>
        </p:nvSpPr>
        <p:spPr>
          <a:xfrm rot="5400000">
            <a:off x="6451393" y="3108852"/>
            <a:ext cx="6583334" cy="3533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
        <p:nvSpPr>
          <p:cNvPr id="24" name="Subtitle 8">
            <a:extLst>
              <a:ext uri="{FF2B5EF4-FFF2-40B4-BE49-F238E27FC236}">
                <a16:creationId xmlns:a16="http://schemas.microsoft.com/office/drawing/2014/main" id="{8A174F1D-FF00-467F-86DC-6D2DDB3AA919}"/>
              </a:ext>
            </a:extLst>
          </p:cNvPr>
          <p:cNvSpPr txBox="1">
            <a:spLocks/>
          </p:cNvSpPr>
          <p:nvPr userDrawn="1"/>
        </p:nvSpPr>
        <p:spPr>
          <a:xfrm>
            <a:off x="9447918" y="6595204"/>
            <a:ext cx="581483" cy="258317"/>
          </a:xfrm>
          <a:prstGeom prst="rect">
            <a:avLst/>
          </a:prstGeom>
        </p:spPr>
        <p:txBody>
          <a:bodyPr vert="horz" lIns="91440" tIns="45720" rIns="91440" bIns="45720" rtlCol="0">
            <a:noAutofit/>
          </a:bodyPr>
          <a:lstStyle/>
          <a:p>
            <a:pPr algn="ctr">
              <a:lnSpc>
                <a:spcPct val="120000"/>
              </a:lnSpc>
              <a:spcAft>
                <a:spcPts val="1200"/>
              </a:spcAft>
              <a:defRPr/>
            </a:pPr>
            <a:fld id="{4ED6C2F0-FBD1-426F-9B4C-B8329A4C5625}" type="slidenum">
              <a:rPr lang="en-US" sz="900" b="1">
                <a:solidFill>
                  <a:schemeClr val="bg2"/>
                </a:solidFill>
                <a:latin typeface="ABeeZee" panose="02000000000000000000" pitchFamily="2" charset="0"/>
                <a:ea typeface="Roboto" panose="02000000000000000000" pitchFamily="2" charset="0"/>
                <a:cs typeface="Times New Roman" panose="02020603050405020304" pitchFamily="18" charset="0"/>
              </a:rPr>
              <a:pPr algn="ctr">
                <a:lnSpc>
                  <a:spcPct val="120000"/>
                </a:lnSpc>
                <a:spcAft>
                  <a:spcPts val="1200"/>
                </a:spcAft>
                <a:defRPr/>
              </a:pPr>
              <a:t>‹#›</a:t>
            </a:fld>
            <a:r>
              <a:rPr lang="en-US" sz="900" b="1">
                <a:solidFill>
                  <a:schemeClr val="bg2"/>
                </a:solidFill>
                <a:latin typeface="ABeeZee" panose="02000000000000000000" pitchFamily="2" charset="0"/>
                <a:ea typeface="Roboto" panose="02000000000000000000" pitchFamily="2" charset="0"/>
                <a:cs typeface="Times New Roman" panose="02020603050405020304" pitchFamily="18" charset="0"/>
              </a:rPr>
              <a:t> </a:t>
            </a:r>
            <a:endParaRPr lang="en-GB" sz="1050">
              <a:solidFill>
                <a:schemeClr val="bg2"/>
              </a:solidFill>
              <a:latin typeface="ABeeZee" panose="02000000000000000000" pitchFamily="2" charset="0"/>
              <a:ea typeface="Roboto" panose="02000000000000000000" pitchFamily="2" charset="0"/>
              <a:cs typeface="Times New Roman" panose="02020603050405020304" pitchFamily="18" charset="0"/>
            </a:endParaRPr>
          </a:p>
        </p:txBody>
      </p:sp>
      <p:pic>
        <p:nvPicPr>
          <p:cNvPr id="4" name="Picture 3" descr="Icon&#10;&#10;Description automatically generated">
            <a:extLst>
              <a:ext uri="{FF2B5EF4-FFF2-40B4-BE49-F238E27FC236}">
                <a16:creationId xmlns:a16="http://schemas.microsoft.com/office/drawing/2014/main" id="{BAB1A25C-E1E5-3095-F229-538C1722CEC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15474" y="168761"/>
            <a:ext cx="363996" cy="438366"/>
          </a:xfrm>
          <a:prstGeom prst="rect">
            <a:avLst/>
          </a:prstGeom>
        </p:spPr>
      </p:pic>
    </p:spTree>
    <p:extLst>
      <p:ext uri="{BB962C8B-B14F-4D97-AF65-F5344CB8AC3E}">
        <p14:creationId xmlns:p14="http://schemas.microsoft.com/office/powerpoint/2010/main" val="27934113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acher No Title">
    <p:spTree>
      <p:nvGrpSpPr>
        <p:cNvPr id="1" name=""/>
        <p:cNvGrpSpPr/>
        <p:nvPr/>
      </p:nvGrpSpPr>
      <p:grpSpPr>
        <a:xfrm>
          <a:off x="0" y="0"/>
          <a:ext cx="0" cy="0"/>
          <a:chOff x="0" y="0"/>
          <a:chExt cx="0" cy="0"/>
        </a:xfrm>
      </p:grpSpPr>
      <p:sp>
        <p:nvSpPr>
          <p:cNvPr id="4" name="Subtitle 8">
            <a:extLst>
              <a:ext uri="{FF2B5EF4-FFF2-40B4-BE49-F238E27FC236}">
                <a16:creationId xmlns:a16="http://schemas.microsoft.com/office/drawing/2014/main" id="{43591439-98C7-4B7A-B4ED-5E7C270C2F7E}"/>
              </a:ext>
            </a:extLst>
          </p:cNvPr>
          <p:cNvSpPr txBox="1">
            <a:spLocks/>
          </p:cNvSpPr>
          <p:nvPr userDrawn="1"/>
        </p:nvSpPr>
        <p:spPr>
          <a:xfrm>
            <a:off x="9447918" y="6595204"/>
            <a:ext cx="581483" cy="258317"/>
          </a:xfrm>
          <a:prstGeom prst="rect">
            <a:avLst/>
          </a:prstGeom>
        </p:spPr>
        <p:txBody>
          <a:bodyPr vert="horz" lIns="91440" tIns="45720" rIns="91440" bIns="45720" rtlCol="0">
            <a:noAutofit/>
          </a:bodyPr>
          <a:lstStyle/>
          <a:p>
            <a:pPr algn="ctr">
              <a:lnSpc>
                <a:spcPct val="120000"/>
              </a:lnSpc>
              <a:spcAft>
                <a:spcPts val="1200"/>
              </a:spcAft>
              <a:defRPr/>
            </a:pPr>
            <a:fld id="{4ED6C2F0-FBD1-426F-9B4C-B8329A4C5625}" type="slidenum">
              <a:rPr lang="en-US" sz="900" b="1">
                <a:solidFill>
                  <a:schemeClr val="bg2"/>
                </a:solidFill>
                <a:latin typeface="ABeeZee" panose="02000000000000000000" pitchFamily="2" charset="0"/>
                <a:ea typeface="Roboto" panose="02000000000000000000" pitchFamily="2" charset="0"/>
                <a:cs typeface="Times New Roman" panose="02020603050405020304" pitchFamily="18" charset="0"/>
              </a:rPr>
              <a:pPr algn="ctr">
                <a:lnSpc>
                  <a:spcPct val="120000"/>
                </a:lnSpc>
                <a:spcAft>
                  <a:spcPts val="1200"/>
                </a:spcAft>
                <a:defRPr/>
              </a:pPr>
              <a:t>‹#›</a:t>
            </a:fld>
            <a:r>
              <a:rPr lang="en-US" sz="900" b="1">
                <a:solidFill>
                  <a:schemeClr val="bg2"/>
                </a:solidFill>
                <a:latin typeface="ABeeZee" panose="02000000000000000000" pitchFamily="2" charset="0"/>
                <a:ea typeface="Roboto" panose="02000000000000000000" pitchFamily="2" charset="0"/>
                <a:cs typeface="Times New Roman" panose="02020603050405020304" pitchFamily="18" charset="0"/>
              </a:rPr>
              <a:t> </a:t>
            </a:r>
            <a:endParaRPr lang="en-GB" sz="1050">
              <a:solidFill>
                <a:schemeClr val="bg2"/>
              </a:solidFill>
              <a:latin typeface="ABeeZee" panose="02000000000000000000" pitchFamily="2" charset="0"/>
              <a:ea typeface="Roboto" panose="02000000000000000000" pitchFamily="2" charset="0"/>
              <a:cs typeface="Times New Roman" panose="02020603050405020304" pitchFamily="18" charset="0"/>
            </a:endParaRPr>
          </a:p>
        </p:txBody>
      </p:sp>
      <p:sp>
        <p:nvSpPr>
          <p:cNvPr id="5" name="Rectangle 4">
            <a:extLst>
              <a:ext uri="{FF2B5EF4-FFF2-40B4-BE49-F238E27FC236}">
                <a16:creationId xmlns:a16="http://schemas.microsoft.com/office/drawing/2014/main" id="{9F55BF6F-F1CD-2D62-596D-FB968C2E52A0}"/>
              </a:ext>
            </a:extLst>
          </p:cNvPr>
          <p:cNvSpPr/>
          <p:nvPr userDrawn="1"/>
        </p:nvSpPr>
        <p:spPr>
          <a:xfrm rot="5400000">
            <a:off x="6449926" y="3107603"/>
            <a:ext cx="6586267" cy="3533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20391147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acher Autumn">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E8D28F58-D3C9-4831-A6A2-45D69F5FF99D}"/>
              </a:ext>
            </a:extLst>
          </p:cNvPr>
          <p:cNvGrpSpPr/>
          <p:nvPr userDrawn="1"/>
        </p:nvGrpSpPr>
        <p:grpSpPr>
          <a:xfrm>
            <a:off x="8354347" y="-9236"/>
            <a:ext cx="1065321" cy="748952"/>
            <a:chOff x="8354346" y="-8675"/>
            <a:chExt cx="1065321" cy="748952"/>
          </a:xfrm>
        </p:grpSpPr>
        <p:sp>
          <p:nvSpPr>
            <p:cNvPr id="15" name="Freeform: Shape 14">
              <a:extLst>
                <a:ext uri="{FF2B5EF4-FFF2-40B4-BE49-F238E27FC236}">
                  <a16:creationId xmlns:a16="http://schemas.microsoft.com/office/drawing/2014/main" id="{D62ACE61-AEFC-4173-A16A-57A130848E54}"/>
                </a:ext>
              </a:extLst>
            </p:cNvPr>
            <p:cNvSpPr/>
            <p:nvPr userDrawn="1"/>
          </p:nvSpPr>
          <p:spPr>
            <a:xfrm rot="16200000">
              <a:off x="8512531" y="-166860"/>
              <a:ext cx="748952" cy="1065321"/>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83248 w 8669438"/>
                <a:gd name="connsiteY0" fmla="*/ 3 h 6423935"/>
                <a:gd name="connsiteX1" fmla="*/ 0 w 8669438"/>
                <a:gd name="connsiteY1" fmla="*/ 6423935 h 6423935"/>
                <a:gd name="connsiteX2" fmla="*/ 8669438 w 8669438"/>
                <a:gd name="connsiteY2" fmla="*/ 6308188 h 6423935"/>
                <a:gd name="connsiteX3" fmla="*/ 8599990 w 8669438"/>
                <a:gd name="connsiteY3" fmla="*/ 138882 h 6423935"/>
                <a:gd name="connsiteX4" fmla="*/ 183248 w 8669438"/>
                <a:gd name="connsiteY4" fmla="*/ 3 h 6423935"/>
                <a:gd name="connsiteX0" fmla="*/ 25077 w 8511267"/>
                <a:gd name="connsiteY0" fmla="*/ 3 h 6441408"/>
                <a:gd name="connsiteX1" fmla="*/ -3 w 8511267"/>
                <a:gd name="connsiteY1" fmla="*/ 6441405 h 6441408"/>
                <a:gd name="connsiteX2" fmla="*/ 8511267 w 8511267"/>
                <a:gd name="connsiteY2" fmla="*/ 6308188 h 6441408"/>
                <a:gd name="connsiteX3" fmla="*/ 8441819 w 8511267"/>
                <a:gd name="connsiteY3" fmla="*/ 138882 h 6441408"/>
                <a:gd name="connsiteX4" fmla="*/ 25077 w 8511267"/>
                <a:gd name="connsiteY4" fmla="*/ 3 h 6441408"/>
                <a:gd name="connsiteX0" fmla="*/ 3 w 8486193"/>
                <a:gd name="connsiteY0" fmla="*/ 3 h 6423976"/>
                <a:gd name="connsiteX1" fmla="*/ 22387 w 8486193"/>
                <a:gd name="connsiteY1" fmla="*/ 6423973 h 6423976"/>
                <a:gd name="connsiteX2" fmla="*/ 8486193 w 8486193"/>
                <a:gd name="connsiteY2" fmla="*/ 6308188 h 6423976"/>
                <a:gd name="connsiteX3" fmla="*/ 8416745 w 8486193"/>
                <a:gd name="connsiteY3" fmla="*/ 138882 h 6423976"/>
                <a:gd name="connsiteX4" fmla="*/ 3 w 8486193"/>
                <a:gd name="connsiteY4" fmla="*/ 3 h 6423976"/>
                <a:gd name="connsiteX0" fmla="*/ 10681 w 8496871"/>
                <a:gd name="connsiteY0" fmla="*/ 3 h 6423990"/>
                <a:gd name="connsiteX1" fmla="*/ 1447 w 8496871"/>
                <a:gd name="connsiteY1" fmla="*/ 6423993 h 6423990"/>
                <a:gd name="connsiteX2" fmla="*/ 8496871 w 8496871"/>
                <a:gd name="connsiteY2" fmla="*/ 6308188 h 6423990"/>
                <a:gd name="connsiteX3" fmla="*/ 8427423 w 8496871"/>
                <a:gd name="connsiteY3" fmla="*/ 138882 h 6423990"/>
                <a:gd name="connsiteX4" fmla="*/ 10681 w 8496871"/>
                <a:gd name="connsiteY4" fmla="*/ 3 h 6423990"/>
                <a:gd name="connsiteX0" fmla="*/ 10681 w 8508366"/>
                <a:gd name="connsiteY0" fmla="*/ 3 h 6423990"/>
                <a:gd name="connsiteX1" fmla="*/ 1447 w 8508366"/>
                <a:gd name="connsiteY1" fmla="*/ 6423993 h 6423990"/>
                <a:gd name="connsiteX2" fmla="*/ 8496871 w 8508366"/>
                <a:gd name="connsiteY2" fmla="*/ 6308188 h 6423990"/>
                <a:gd name="connsiteX3" fmla="*/ 8508363 w 8508366"/>
                <a:gd name="connsiteY3" fmla="*/ 208707 h 6423990"/>
                <a:gd name="connsiteX4" fmla="*/ 10681 w 8508366"/>
                <a:gd name="connsiteY4" fmla="*/ 3 h 64239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8366" h="6423990">
                  <a:moveTo>
                    <a:pt x="10681" y="3"/>
                  </a:moveTo>
                  <a:cubicBezTo>
                    <a:pt x="18142" y="2141326"/>
                    <a:pt x="-6014" y="4282670"/>
                    <a:pt x="1447" y="6423993"/>
                  </a:cubicBezTo>
                  <a:lnTo>
                    <a:pt x="8496871" y="6308188"/>
                  </a:lnTo>
                  <a:cubicBezTo>
                    <a:pt x="8500702" y="4275028"/>
                    <a:pt x="8504532" y="2241867"/>
                    <a:pt x="8508363" y="208707"/>
                  </a:cubicBezTo>
                  <a:lnTo>
                    <a:pt x="10681" y="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
          <p:nvSpPr>
            <p:cNvPr id="16" name="Oval 15">
              <a:extLst>
                <a:ext uri="{FF2B5EF4-FFF2-40B4-BE49-F238E27FC236}">
                  <a16:creationId xmlns:a16="http://schemas.microsoft.com/office/drawing/2014/main" id="{415CFFFD-D24F-4D34-9237-D76083B5D294}"/>
                </a:ext>
              </a:extLst>
            </p:cNvPr>
            <p:cNvSpPr/>
            <p:nvPr userDrawn="1"/>
          </p:nvSpPr>
          <p:spPr>
            <a:xfrm>
              <a:off x="8620635" y="103977"/>
              <a:ext cx="553673" cy="553673"/>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
          <p:nvSpPr>
            <p:cNvPr id="17" name="Oval 16">
              <a:extLst>
                <a:ext uri="{FF2B5EF4-FFF2-40B4-BE49-F238E27FC236}">
                  <a16:creationId xmlns:a16="http://schemas.microsoft.com/office/drawing/2014/main" id="{1707D217-2AB5-46E8-9C12-4504461C9626}"/>
                </a:ext>
              </a:extLst>
            </p:cNvPr>
            <p:cNvSpPr/>
            <p:nvPr userDrawn="1"/>
          </p:nvSpPr>
          <p:spPr>
            <a:xfrm>
              <a:off x="8620635" y="103819"/>
              <a:ext cx="554041" cy="554041"/>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EF"/>
                </a:solidFill>
                <a:effectLst/>
                <a:uLnTx/>
                <a:uFillTx/>
                <a:latin typeface="Calibri" panose="020F0502020204030204"/>
                <a:ea typeface="+mn-ea"/>
                <a:cs typeface="+mn-cs"/>
              </a:endParaRPr>
            </a:p>
          </p:txBody>
        </p:sp>
      </p:grpSp>
      <p:sp>
        <p:nvSpPr>
          <p:cNvPr id="18" name="Freeform: Shape 17">
            <a:extLst>
              <a:ext uri="{FF2B5EF4-FFF2-40B4-BE49-F238E27FC236}">
                <a16:creationId xmlns:a16="http://schemas.microsoft.com/office/drawing/2014/main" id="{FBFDACAE-FFCA-4540-B02E-7784428003E3}"/>
              </a:ext>
            </a:extLst>
          </p:cNvPr>
          <p:cNvSpPr/>
          <p:nvPr userDrawn="1"/>
        </p:nvSpPr>
        <p:spPr>
          <a:xfrm>
            <a:off x="-15315" y="186280"/>
            <a:ext cx="8124669" cy="553998"/>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6157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16157 w 8581423"/>
              <a:gd name="connsiteY4" fmla="*/ 0 h 6423949"/>
              <a:gd name="connsiteX0" fmla="*/ 79025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79025 w 8581423"/>
              <a:gd name="connsiteY4" fmla="*/ 0 h 6423949"/>
              <a:gd name="connsiteX0" fmla="*/ 36589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36589 w 8581423"/>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476821 w 8546269"/>
              <a:gd name="connsiteY3" fmla="*/ 138896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96393 w 8546269"/>
              <a:gd name="connsiteY3" fmla="*/ 138898 h 6423949"/>
              <a:gd name="connsiteX4" fmla="*/ 1435 w 8546269"/>
              <a:gd name="connsiteY4" fmla="*/ 0 h 6423949"/>
              <a:gd name="connsiteX0" fmla="*/ 1435 w 8546269"/>
              <a:gd name="connsiteY0" fmla="*/ 26944 h 6450893"/>
              <a:gd name="connsiteX1" fmla="*/ 2567 w 8546269"/>
              <a:gd name="connsiteY1" fmla="*/ 6450893 h 6450893"/>
              <a:gd name="connsiteX2" fmla="*/ 8546269 w 8546269"/>
              <a:gd name="connsiteY2" fmla="*/ 6335146 h 6450893"/>
              <a:gd name="connsiteX3" fmla="*/ 8276650 w 8546269"/>
              <a:gd name="connsiteY3" fmla="*/ 0 h 6450893"/>
              <a:gd name="connsiteX4" fmla="*/ 1435 w 8546269"/>
              <a:gd name="connsiteY4" fmla="*/ 26944 h 6450893"/>
              <a:gd name="connsiteX0" fmla="*/ 1435 w 8546269"/>
              <a:gd name="connsiteY0" fmla="*/ 82225 h 6506174"/>
              <a:gd name="connsiteX1" fmla="*/ 2567 w 8546269"/>
              <a:gd name="connsiteY1" fmla="*/ 6506174 h 6506174"/>
              <a:gd name="connsiteX2" fmla="*/ 8546269 w 8546269"/>
              <a:gd name="connsiteY2" fmla="*/ 6390427 h 6506174"/>
              <a:gd name="connsiteX3" fmla="*/ 8266777 w 8546269"/>
              <a:gd name="connsiteY3" fmla="*/ 0 h 6506174"/>
              <a:gd name="connsiteX4" fmla="*/ 1435 w 8546269"/>
              <a:gd name="connsiteY4" fmla="*/ 82225 h 6506174"/>
              <a:gd name="connsiteX0" fmla="*/ 1435 w 8546269"/>
              <a:gd name="connsiteY0" fmla="*/ 0 h 6423949"/>
              <a:gd name="connsiteX1" fmla="*/ 2567 w 8546269"/>
              <a:gd name="connsiteY1" fmla="*/ 6423949 h 6423949"/>
              <a:gd name="connsiteX2" fmla="*/ 8546269 w 8546269"/>
              <a:gd name="connsiteY2" fmla="*/ 6308202 h 6423949"/>
              <a:gd name="connsiteX3" fmla="*/ 8266777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47032 w 8546269"/>
              <a:gd name="connsiteY3" fmla="*/ 28337 h 6423949"/>
              <a:gd name="connsiteX4" fmla="*/ 1435 w 8546269"/>
              <a:gd name="connsiteY4" fmla="*/ 0 h 6423949"/>
              <a:gd name="connsiteX0" fmla="*/ 1435 w 8546269"/>
              <a:gd name="connsiteY0" fmla="*/ 54584 h 6478533"/>
              <a:gd name="connsiteX1" fmla="*/ 2567 w 8546269"/>
              <a:gd name="connsiteY1" fmla="*/ 6478533 h 6478533"/>
              <a:gd name="connsiteX2" fmla="*/ 8546269 w 8546269"/>
              <a:gd name="connsiteY2" fmla="*/ 6362786 h 6478533"/>
              <a:gd name="connsiteX3" fmla="*/ 8227286 w 8546269"/>
              <a:gd name="connsiteY3" fmla="*/ 0 h 6478533"/>
              <a:gd name="connsiteX4" fmla="*/ 1435 w 8546269"/>
              <a:gd name="connsiteY4" fmla="*/ 54584 h 6478533"/>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237159 w 8566014"/>
              <a:gd name="connsiteY3" fmla="*/ 55977 h 6423949"/>
              <a:gd name="connsiteX4" fmla="*/ 1435 w 8566014"/>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467083 w 8566014"/>
              <a:gd name="connsiteY3" fmla="*/ 55984 h 6423949"/>
              <a:gd name="connsiteX4" fmla="*/ 1435 w 8566014"/>
              <a:gd name="connsiteY4" fmla="*/ 0 h 6423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66014" h="6423949">
                <a:moveTo>
                  <a:pt x="1435" y="0"/>
                </a:moveTo>
                <a:cubicBezTo>
                  <a:pt x="-3951" y="2141316"/>
                  <a:pt x="7953" y="4282633"/>
                  <a:pt x="2567" y="6423949"/>
                </a:cubicBezTo>
                <a:lnTo>
                  <a:pt x="8566014" y="6391129"/>
                </a:lnTo>
                <a:lnTo>
                  <a:pt x="8467083" y="55984"/>
                </a:lnTo>
                <a:lnTo>
                  <a:pt x="1435"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2000" b="1">
              <a:solidFill>
                <a:srgbClr val="FFFFFF"/>
              </a:solidFill>
              <a:latin typeface="Roboto" panose="02000000000000000000" pitchFamily="2" charset="0"/>
              <a:ea typeface="Roboto" panose="02000000000000000000" pitchFamily="2" charset="0"/>
            </a:endParaRPr>
          </a:p>
        </p:txBody>
      </p:sp>
      <p:sp>
        <p:nvSpPr>
          <p:cNvPr id="19" name="Text Placeholder 2">
            <a:extLst>
              <a:ext uri="{FF2B5EF4-FFF2-40B4-BE49-F238E27FC236}">
                <a16:creationId xmlns:a16="http://schemas.microsoft.com/office/drawing/2014/main" id="{4614A73F-E4AA-4E4C-905C-FB87F1B610E4}"/>
              </a:ext>
            </a:extLst>
          </p:cNvPr>
          <p:cNvSpPr>
            <a:spLocks noGrp="1"/>
          </p:cNvSpPr>
          <p:nvPr>
            <p:ph type="body" sz="quarter" idx="10" hasCustomPrompt="1"/>
          </p:nvPr>
        </p:nvSpPr>
        <p:spPr>
          <a:xfrm>
            <a:off x="203201" y="234234"/>
            <a:ext cx="7701237" cy="458089"/>
          </a:xfrm>
          <a:prstGeom prst="rect">
            <a:avLst/>
          </a:prstGeom>
        </p:spPr>
        <p:txBody>
          <a:bodyPr anchor="ctr">
            <a:noAutofit/>
          </a:bodyPr>
          <a:lstStyle>
            <a:lvl1pPr marL="0" indent="0">
              <a:lnSpc>
                <a:spcPct val="100000"/>
              </a:lnSpc>
              <a:spcBef>
                <a:spcPts val="0"/>
              </a:spcBef>
              <a:buNone/>
              <a:defRPr sz="3000" b="0" baseline="0">
                <a:ln w="12700">
                  <a:solidFill>
                    <a:schemeClr val="bg2"/>
                  </a:solidFill>
                </a:ln>
                <a:solidFill>
                  <a:schemeClr val="bg2"/>
                </a:solidFill>
                <a:latin typeface="ABeeZee" panose="020B0604020202020204" charset="0"/>
              </a:defRPr>
            </a:lvl1pPr>
            <a:lvl5pPr>
              <a:defRPr/>
            </a:lvl5pPr>
          </a:lstStyle>
          <a:p>
            <a:pPr lvl="0"/>
            <a:r>
              <a:rPr lang="en-US"/>
              <a:t>Enter Title Here</a:t>
            </a:r>
            <a:endParaRPr lang="en-GB"/>
          </a:p>
        </p:txBody>
      </p:sp>
      <p:sp>
        <p:nvSpPr>
          <p:cNvPr id="24" name="Subtitle 8">
            <a:extLst>
              <a:ext uri="{FF2B5EF4-FFF2-40B4-BE49-F238E27FC236}">
                <a16:creationId xmlns:a16="http://schemas.microsoft.com/office/drawing/2014/main" id="{8A174F1D-FF00-467F-86DC-6D2DDB3AA919}"/>
              </a:ext>
            </a:extLst>
          </p:cNvPr>
          <p:cNvSpPr txBox="1">
            <a:spLocks/>
          </p:cNvSpPr>
          <p:nvPr userDrawn="1"/>
        </p:nvSpPr>
        <p:spPr>
          <a:xfrm>
            <a:off x="9447918" y="6595204"/>
            <a:ext cx="581483" cy="258317"/>
          </a:xfrm>
          <a:prstGeom prst="rect">
            <a:avLst/>
          </a:prstGeom>
        </p:spPr>
        <p:txBody>
          <a:bodyPr vert="horz" lIns="91440" tIns="45720" rIns="91440" bIns="45720" rtlCol="0">
            <a:noAutofit/>
          </a:bodyPr>
          <a:lstStyle/>
          <a:p>
            <a:pPr algn="ctr">
              <a:lnSpc>
                <a:spcPct val="120000"/>
              </a:lnSpc>
              <a:spcAft>
                <a:spcPts val="1200"/>
              </a:spcAft>
              <a:defRPr/>
            </a:pPr>
            <a:fld id="{4ED6C2F0-FBD1-426F-9B4C-B8329A4C5625}" type="slidenum">
              <a:rPr lang="en-US" sz="900" b="1">
                <a:solidFill>
                  <a:schemeClr val="bg2"/>
                </a:solidFill>
                <a:latin typeface="ABeeZee" panose="02000000000000000000" pitchFamily="2" charset="0"/>
                <a:ea typeface="Roboto" panose="02000000000000000000" pitchFamily="2" charset="0"/>
                <a:cs typeface="Times New Roman" panose="02020603050405020304" pitchFamily="18" charset="0"/>
              </a:rPr>
              <a:pPr algn="ctr">
                <a:lnSpc>
                  <a:spcPct val="120000"/>
                </a:lnSpc>
                <a:spcAft>
                  <a:spcPts val="1200"/>
                </a:spcAft>
                <a:defRPr/>
              </a:pPr>
              <a:t>‹#›</a:t>
            </a:fld>
            <a:r>
              <a:rPr lang="en-US" sz="900" b="1">
                <a:solidFill>
                  <a:schemeClr val="bg2"/>
                </a:solidFill>
                <a:latin typeface="ABeeZee" panose="02000000000000000000" pitchFamily="2" charset="0"/>
                <a:ea typeface="Roboto" panose="02000000000000000000" pitchFamily="2" charset="0"/>
                <a:cs typeface="Times New Roman" panose="02020603050405020304" pitchFamily="18" charset="0"/>
              </a:rPr>
              <a:t> </a:t>
            </a:r>
            <a:endParaRPr lang="en-GB" sz="1050">
              <a:solidFill>
                <a:schemeClr val="bg2"/>
              </a:solidFill>
              <a:latin typeface="ABeeZee" panose="02000000000000000000" pitchFamily="2" charset="0"/>
              <a:ea typeface="Roboto" panose="02000000000000000000" pitchFamily="2" charset="0"/>
              <a:cs typeface="Times New Roman" panose="02020603050405020304" pitchFamily="18" charset="0"/>
            </a:endParaRPr>
          </a:p>
        </p:txBody>
      </p:sp>
      <p:pic>
        <p:nvPicPr>
          <p:cNvPr id="4" name="Picture 3" descr="Icon&#10;&#10;Description automatically generated">
            <a:extLst>
              <a:ext uri="{FF2B5EF4-FFF2-40B4-BE49-F238E27FC236}">
                <a16:creationId xmlns:a16="http://schemas.microsoft.com/office/drawing/2014/main" id="{BAB1A25C-E1E5-3095-F229-538C1722CEC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15474" y="168761"/>
            <a:ext cx="363996" cy="438366"/>
          </a:xfrm>
          <a:prstGeom prst="rect">
            <a:avLst/>
          </a:prstGeom>
        </p:spPr>
      </p:pic>
      <p:sp>
        <p:nvSpPr>
          <p:cNvPr id="2" name="Rectangle 1">
            <a:extLst>
              <a:ext uri="{FF2B5EF4-FFF2-40B4-BE49-F238E27FC236}">
                <a16:creationId xmlns:a16="http://schemas.microsoft.com/office/drawing/2014/main" id="{328C08F3-3943-2A97-183A-E67B871B44A6}"/>
              </a:ext>
            </a:extLst>
          </p:cNvPr>
          <p:cNvSpPr/>
          <p:nvPr userDrawn="1"/>
        </p:nvSpPr>
        <p:spPr>
          <a:xfrm rot="5400000">
            <a:off x="6522419" y="3174221"/>
            <a:ext cx="6581973" cy="221221"/>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
        <p:nvSpPr>
          <p:cNvPr id="8" name="Rectangle 7">
            <a:extLst>
              <a:ext uri="{FF2B5EF4-FFF2-40B4-BE49-F238E27FC236}">
                <a16:creationId xmlns:a16="http://schemas.microsoft.com/office/drawing/2014/main" id="{4572A5E7-274A-395E-21EF-898BCF9C39B3}"/>
              </a:ext>
            </a:extLst>
          </p:cNvPr>
          <p:cNvSpPr/>
          <p:nvPr userDrawn="1"/>
        </p:nvSpPr>
        <p:spPr>
          <a:xfrm rot="5400000">
            <a:off x="6522420" y="3174221"/>
            <a:ext cx="6581973" cy="22122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
        <p:nvSpPr>
          <p:cNvPr id="9" name="Rectangle 8">
            <a:extLst>
              <a:ext uri="{FF2B5EF4-FFF2-40B4-BE49-F238E27FC236}">
                <a16:creationId xmlns:a16="http://schemas.microsoft.com/office/drawing/2014/main" id="{E052FCB5-446D-0733-0A9B-FCCF1C282FC0}"/>
              </a:ext>
            </a:extLst>
          </p:cNvPr>
          <p:cNvSpPr/>
          <p:nvPr userDrawn="1"/>
        </p:nvSpPr>
        <p:spPr>
          <a:xfrm rot="5400000">
            <a:off x="6522419" y="3174221"/>
            <a:ext cx="6581973" cy="221221"/>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
        <p:nvSpPr>
          <p:cNvPr id="6" name="Rectangle 5">
            <a:extLst>
              <a:ext uri="{FF2B5EF4-FFF2-40B4-BE49-F238E27FC236}">
                <a16:creationId xmlns:a16="http://schemas.microsoft.com/office/drawing/2014/main" id="{57342892-55FB-9368-26D2-BCCAB8498DF7}"/>
              </a:ext>
            </a:extLst>
          </p:cNvPr>
          <p:cNvSpPr/>
          <p:nvPr userDrawn="1"/>
        </p:nvSpPr>
        <p:spPr>
          <a:xfrm rot="5400000">
            <a:off x="8654183" y="907292"/>
            <a:ext cx="2186362" cy="35330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50" baseline="0">
              <a:latin typeface="Roboto" panose="02000000000000000000" pitchFamily="2" charset="0"/>
              <a:ea typeface="Roboto" panose="02000000000000000000" pitchFamily="2" charset="0"/>
            </a:endParaRPr>
          </a:p>
        </p:txBody>
      </p:sp>
      <p:sp>
        <p:nvSpPr>
          <p:cNvPr id="7" name="TextBox 6">
            <a:extLst>
              <a:ext uri="{FF2B5EF4-FFF2-40B4-BE49-F238E27FC236}">
                <a16:creationId xmlns:a16="http://schemas.microsoft.com/office/drawing/2014/main" id="{1C74B38B-CDEB-E7E9-CFAB-C61D409A7331}"/>
              </a:ext>
            </a:extLst>
          </p:cNvPr>
          <p:cNvSpPr txBox="1"/>
          <p:nvPr userDrawn="1"/>
        </p:nvSpPr>
        <p:spPr>
          <a:xfrm rot="16200000">
            <a:off x="8651557" y="914667"/>
            <a:ext cx="2186364" cy="33855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600" b="1">
                <a:solidFill>
                  <a:schemeClr val="tx1"/>
                </a:solidFill>
                <a:latin typeface="ABeeZee" panose="020B0604020202020204" charset="0"/>
              </a:rPr>
              <a:t>Year [X]: Autumn</a:t>
            </a:r>
            <a:endParaRPr lang="en-GB" sz="1600" b="1">
              <a:solidFill>
                <a:schemeClr val="tx1"/>
              </a:solidFill>
              <a:latin typeface="ABeeZee" panose="020B0604020202020204" charset="0"/>
            </a:endParaRPr>
          </a:p>
        </p:txBody>
      </p:sp>
    </p:spTree>
    <p:extLst>
      <p:ext uri="{BB962C8B-B14F-4D97-AF65-F5344CB8AC3E}">
        <p14:creationId xmlns:p14="http://schemas.microsoft.com/office/powerpoint/2010/main" val="24469719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acher Spring">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E8D28F58-D3C9-4831-A6A2-45D69F5FF99D}"/>
              </a:ext>
            </a:extLst>
          </p:cNvPr>
          <p:cNvGrpSpPr/>
          <p:nvPr userDrawn="1"/>
        </p:nvGrpSpPr>
        <p:grpSpPr>
          <a:xfrm>
            <a:off x="8354347" y="-9236"/>
            <a:ext cx="1065321" cy="748952"/>
            <a:chOff x="8354346" y="-8675"/>
            <a:chExt cx="1065321" cy="748952"/>
          </a:xfrm>
        </p:grpSpPr>
        <p:sp>
          <p:nvSpPr>
            <p:cNvPr id="15" name="Freeform: Shape 14">
              <a:extLst>
                <a:ext uri="{FF2B5EF4-FFF2-40B4-BE49-F238E27FC236}">
                  <a16:creationId xmlns:a16="http://schemas.microsoft.com/office/drawing/2014/main" id="{D62ACE61-AEFC-4173-A16A-57A130848E54}"/>
                </a:ext>
              </a:extLst>
            </p:cNvPr>
            <p:cNvSpPr/>
            <p:nvPr userDrawn="1"/>
          </p:nvSpPr>
          <p:spPr>
            <a:xfrm rot="16200000">
              <a:off x="8512531" y="-166860"/>
              <a:ext cx="748952" cy="1065321"/>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83248 w 8669438"/>
                <a:gd name="connsiteY0" fmla="*/ 3 h 6423935"/>
                <a:gd name="connsiteX1" fmla="*/ 0 w 8669438"/>
                <a:gd name="connsiteY1" fmla="*/ 6423935 h 6423935"/>
                <a:gd name="connsiteX2" fmla="*/ 8669438 w 8669438"/>
                <a:gd name="connsiteY2" fmla="*/ 6308188 h 6423935"/>
                <a:gd name="connsiteX3" fmla="*/ 8599990 w 8669438"/>
                <a:gd name="connsiteY3" fmla="*/ 138882 h 6423935"/>
                <a:gd name="connsiteX4" fmla="*/ 183248 w 8669438"/>
                <a:gd name="connsiteY4" fmla="*/ 3 h 6423935"/>
                <a:gd name="connsiteX0" fmla="*/ 25077 w 8511267"/>
                <a:gd name="connsiteY0" fmla="*/ 3 h 6441408"/>
                <a:gd name="connsiteX1" fmla="*/ -3 w 8511267"/>
                <a:gd name="connsiteY1" fmla="*/ 6441405 h 6441408"/>
                <a:gd name="connsiteX2" fmla="*/ 8511267 w 8511267"/>
                <a:gd name="connsiteY2" fmla="*/ 6308188 h 6441408"/>
                <a:gd name="connsiteX3" fmla="*/ 8441819 w 8511267"/>
                <a:gd name="connsiteY3" fmla="*/ 138882 h 6441408"/>
                <a:gd name="connsiteX4" fmla="*/ 25077 w 8511267"/>
                <a:gd name="connsiteY4" fmla="*/ 3 h 6441408"/>
                <a:gd name="connsiteX0" fmla="*/ 3 w 8486193"/>
                <a:gd name="connsiteY0" fmla="*/ 3 h 6423976"/>
                <a:gd name="connsiteX1" fmla="*/ 22387 w 8486193"/>
                <a:gd name="connsiteY1" fmla="*/ 6423973 h 6423976"/>
                <a:gd name="connsiteX2" fmla="*/ 8486193 w 8486193"/>
                <a:gd name="connsiteY2" fmla="*/ 6308188 h 6423976"/>
                <a:gd name="connsiteX3" fmla="*/ 8416745 w 8486193"/>
                <a:gd name="connsiteY3" fmla="*/ 138882 h 6423976"/>
                <a:gd name="connsiteX4" fmla="*/ 3 w 8486193"/>
                <a:gd name="connsiteY4" fmla="*/ 3 h 6423976"/>
                <a:gd name="connsiteX0" fmla="*/ 10681 w 8496871"/>
                <a:gd name="connsiteY0" fmla="*/ 3 h 6423990"/>
                <a:gd name="connsiteX1" fmla="*/ 1447 w 8496871"/>
                <a:gd name="connsiteY1" fmla="*/ 6423993 h 6423990"/>
                <a:gd name="connsiteX2" fmla="*/ 8496871 w 8496871"/>
                <a:gd name="connsiteY2" fmla="*/ 6308188 h 6423990"/>
                <a:gd name="connsiteX3" fmla="*/ 8427423 w 8496871"/>
                <a:gd name="connsiteY3" fmla="*/ 138882 h 6423990"/>
                <a:gd name="connsiteX4" fmla="*/ 10681 w 8496871"/>
                <a:gd name="connsiteY4" fmla="*/ 3 h 6423990"/>
                <a:gd name="connsiteX0" fmla="*/ 10681 w 8508366"/>
                <a:gd name="connsiteY0" fmla="*/ 3 h 6423990"/>
                <a:gd name="connsiteX1" fmla="*/ 1447 w 8508366"/>
                <a:gd name="connsiteY1" fmla="*/ 6423993 h 6423990"/>
                <a:gd name="connsiteX2" fmla="*/ 8496871 w 8508366"/>
                <a:gd name="connsiteY2" fmla="*/ 6308188 h 6423990"/>
                <a:gd name="connsiteX3" fmla="*/ 8508363 w 8508366"/>
                <a:gd name="connsiteY3" fmla="*/ 208707 h 6423990"/>
                <a:gd name="connsiteX4" fmla="*/ 10681 w 8508366"/>
                <a:gd name="connsiteY4" fmla="*/ 3 h 64239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8366" h="6423990">
                  <a:moveTo>
                    <a:pt x="10681" y="3"/>
                  </a:moveTo>
                  <a:cubicBezTo>
                    <a:pt x="18142" y="2141326"/>
                    <a:pt x="-6014" y="4282670"/>
                    <a:pt x="1447" y="6423993"/>
                  </a:cubicBezTo>
                  <a:lnTo>
                    <a:pt x="8496871" y="6308188"/>
                  </a:lnTo>
                  <a:cubicBezTo>
                    <a:pt x="8500702" y="4275028"/>
                    <a:pt x="8504532" y="2241867"/>
                    <a:pt x="8508363" y="208707"/>
                  </a:cubicBezTo>
                  <a:lnTo>
                    <a:pt x="10681" y="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
          <p:nvSpPr>
            <p:cNvPr id="16" name="Oval 15">
              <a:extLst>
                <a:ext uri="{FF2B5EF4-FFF2-40B4-BE49-F238E27FC236}">
                  <a16:creationId xmlns:a16="http://schemas.microsoft.com/office/drawing/2014/main" id="{415CFFFD-D24F-4D34-9237-D76083B5D294}"/>
                </a:ext>
              </a:extLst>
            </p:cNvPr>
            <p:cNvSpPr/>
            <p:nvPr userDrawn="1"/>
          </p:nvSpPr>
          <p:spPr>
            <a:xfrm>
              <a:off x="8620635" y="103977"/>
              <a:ext cx="553673" cy="553673"/>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
          <p:nvSpPr>
            <p:cNvPr id="17" name="Oval 16">
              <a:extLst>
                <a:ext uri="{FF2B5EF4-FFF2-40B4-BE49-F238E27FC236}">
                  <a16:creationId xmlns:a16="http://schemas.microsoft.com/office/drawing/2014/main" id="{1707D217-2AB5-46E8-9C12-4504461C9626}"/>
                </a:ext>
              </a:extLst>
            </p:cNvPr>
            <p:cNvSpPr/>
            <p:nvPr userDrawn="1"/>
          </p:nvSpPr>
          <p:spPr>
            <a:xfrm>
              <a:off x="8620635" y="103819"/>
              <a:ext cx="554041" cy="554041"/>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EF"/>
                </a:solidFill>
                <a:effectLst/>
                <a:uLnTx/>
                <a:uFillTx/>
                <a:latin typeface="Calibri" panose="020F0502020204030204"/>
                <a:ea typeface="+mn-ea"/>
                <a:cs typeface="+mn-cs"/>
              </a:endParaRPr>
            </a:p>
          </p:txBody>
        </p:sp>
      </p:grpSp>
      <p:sp>
        <p:nvSpPr>
          <p:cNvPr id="18" name="Freeform: Shape 17">
            <a:extLst>
              <a:ext uri="{FF2B5EF4-FFF2-40B4-BE49-F238E27FC236}">
                <a16:creationId xmlns:a16="http://schemas.microsoft.com/office/drawing/2014/main" id="{FBFDACAE-FFCA-4540-B02E-7784428003E3}"/>
              </a:ext>
            </a:extLst>
          </p:cNvPr>
          <p:cNvSpPr/>
          <p:nvPr userDrawn="1"/>
        </p:nvSpPr>
        <p:spPr>
          <a:xfrm>
            <a:off x="-15315" y="186280"/>
            <a:ext cx="8124669" cy="553998"/>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6157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16157 w 8581423"/>
              <a:gd name="connsiteY4" fmla="*/ 0 h 6423949"/>
              <a:gd name="connsiteX0" fmla="*/ 79025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79025 w 8581423"/>
              <a:gd name="connsiteY4" fmla="*/ 0 h 6423949"/>
              <a:gd name="connsiteX0" fmla="*/ 36589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36589 w 8581423"/>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476821 w 8546269"/>
              <a:gd name="connsiteY3" fmla="*/ 138896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96393 w 8546269"/>
              <a:gd name="connsiteY3" fmla="*/ 138898 h 6423949"/>
              <a:gd name="connsiteX4" fmla="*/ 1435 w 8546269"/>
              <a:gd name="connsiteY4" fmla="*/ 0 h 6423949"/>
              <a:gd name="connsiteX0" fmla="*/ 1435 w 8546269"/>
              <a:gd name="connsiteY0" fmla="*/ 26944 h 6450893"/>
              <a:gd name="connsiteX1" fmla="*/ 2567 w 8546269"/>
              <a:gd name="connsiteY1" fmla="*/ 6450893 h 6450893"/>
              <a:gd name="connsiteX2" fmla="*/ 8546269 w 8546269"/>
              <a:gd name="connsiteY2" fmla="*/ 6335146 h 6450893"/>
              <a:gd name="connsiteX3" fmla="*/ 8276650 w 8546269"/>
              <a:gd name="connsiteY3" fmla="*/ 0 h 6450893"/>
              <a:gd name="connsiteX4" fmla="*/ 1435 w 8546269"/>
              <a:gd name="connsiteY4" fmla="*/ 26944 h 6450893"/>
              <a:gd name="connsiteX0" fmla="*/ 1435 w 8546269"/>
              <a:gd name="connsiteY0" fmla="*/ 82225 h 6506174"/>
              <a:gd name="connsiteX1" fmla="*/ 2567 w 8546269"/>
              <a:gd name="connsiteY1" fmla="*/ 6506174 h 6506174"/>
              <a:gd name="connsiteX2" fmla="*/ 8546269 w 8546269"/>
              <a:gd name="connsiteY2" fmla="*/ 6390427 h 6506174"/>
              <a:gd name="connsiteX3" fmla="*/ 8266777 w 8546269"/>
              <a:gd name="connsiteY3" fmla="*/ 0 h 6506174"/>
              <a:gd name="connsiteX4" fmla="*/ 1435 w 8546269"/>
              <a:gd name="connsiteY4" fmla="*/ 82225 h 6506174"/>
              <a:gd name="connsiteX0" fmla="*/ 1435 w 8546269"/>
              <a:gd name="connsiteY0" fmla="*/ 0 h 6423949"/>
              <a:gd name="connsiteX1" fmla="*/ 2567 w 8546269"/>
              <a:gd name="connsiteY1" fmla="*/ 6423949 h 6423949"/>
              <a:gd name="connsiteX2" fmla="*/ 8546269 w 8546269"/>
              <a:gd name="connsiteY2" fmla="*/ 6308202 h 6423949"/>
              <a:gd name="connsiteX3" fmla="*/ 8266777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47032 w 8546269"/>
              <a:gd name="connsiteY3" fmla="*/ 28337 h 6423949"/>
              <a:gd name="connsiteX4" fmla="*/ 1435 w 8546269"/>
              <a:gd name="connsiteY4" fmla="*/ 0 h 6423949"/>
              <a:gd name="connsiteX0" fmla="*/ 1435 w 8546269"/>
              <a:gd name="connsiteY0" fmla="*/ 54584 h 6478533"/>
              <a:gd name="connsiteX1" fmla="*/ 2567 w 8546269"/>
              <a:gd name="connsiteY1" fmla="*/ 6478533 h 6478533"/>
              <a:gd name="connsiteX2" fmla="*/ 8546269 w 8546269"/>
              <a:gd name="connsiteY2" fmla="*/ 6362786 h 6478533"/>
              <a:gd name="connsiteX3" fmla="*/ 8227286 w 8546269"/>
              <a:gd name="connsiteY3" fmla="*/ 0 h 6478533"/>
              <a:gd name="connsiteX4" fmla="*/ 1435 w 8546269"/>
              <a:gd name="connsiteY4" fmla="*/ 54584 h 6478533"/>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237159 w 8566014"/>
              <a:gd name="connsiteY3" fmla="*/ 55977 h 6423949"/>
              <a:gd name="connsiteX4" fmla="*/ 1435 w 8566014"/>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467083 w 8566014"/>
              <a:gd name="connsiteY3" fmla="*/ 55984 h 6423949"/>
              <a:gd name="connsiteX4" fmla="*/ 1435 w 8566014"/>
              <a:gd name="connsiteY4" fmla="*/ 0 h 6423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66014" h="6423949">
                <a:moveTo>
                  <a:pt x="1435" y="0"/>
                </a:moveTo>
                <a:cubicBezTo>
                  <a:pt x="-3951" y="2141316"/>
                  <a:pt x="7953" y="4282633"/>
                  <a:pt x="2567" y="6423949"/>
                </a:cubicBezTo>
                <a:lnTo>
                  <a:pt x="8566014" y="6391129"/>
                </a:lnTo>
                <a:lnTo>
                  <a:pt x="8467083" y="55984"/>
                </a:lnTo>
                <a:lnTo>
                  <a:pt x="1435"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2000" b="1">
              <a:solidFill>
                <a:srgbClr val="FFFFFF"/>
              </a:solidFill>
              <a:latin typeface="Roboto" panose="02000000000000000000" pitchFamily="2" charset="0"/>
              <a:ea typeface="Roboto" panose="02000000000000000000" pitchFamily="2" charset="0"/>
            </a:endParaRPr>
          </a:p>
        </p:txBody>
      </p:sp>
      <p:sp>
        <p:nvSpPr>
          <p:cNvPr id="19" name="Text Placeholder 2">
            <a:extLst>
              <a:ext uri="{FF2B5EF4-FFF2-40B4-BE49-F238E27FC236}">
                <a16:creationId xmlns:a16="http://schemas.microsoft.com/office/drawing/2014/main" id="{4614A73F-E4AA-4E4C-905C-FB87F1B610E4}"/>
              </a:ext>
            </a:extLst>
          </p:cNvPr>
          <p:cNvSpPr>
            <a:spLocks noGrp="1"/>
          </p:cNvSpPr>
          <p:nvPr>
            <p:ph type="body" sz="quarter" idx="10" hasCustomPrompt="1"/>
          </p:nvPr>
        </p:nvSpPr>
        <p:spPr>
          <a:xfrm>
            <a:off x="203201" y="234234"/>
            <a:ext cx="7701237" cy="458089"/>
          </a:xfrm>
          <a:prstGeom prst="rect">
            <a:avLst/>
          </a:prstGeom>
        </p:spPr>
        <p:txBody>
          <a:bodyPr anchor="ctr">
            <a:noAutofit/>
          </a:bodyPr>
          <a:lstStyle>
            <a:lvl1pPr marL="0" indent="0">
              <a:lnSpc>
                <a:spcPct val="100000"/>
              </a:lnSpc>
              <a:spcBef>
                <a:spcPts val="0"/>
              </a:spcBef>
              <a:buNone/>
              <a:defRPr sz="3000" b="0" baseline="0">
                <a:ln w="12700">
                  <a:solidFill>
                    <a:schemeClr val="bg2"/>
                  </a:solidFill>
                </a:ln>
                <a:solidFill>
                  <a:schemeClr val="bg2"/>
                </a:solidFill>
                <a:latin typeface="ABeeZee" panose="020B0604020202020204" charset="0"/>
              </a:defRPr>
            </a:lvl1pPr>
            <a:lvl5pPr>
              <a:defRPr/>
            </a:lvl5pPr>
          </a:lstStyle>
          <a:p>
            <a:pPr lvl="0"/>
            <a:r>
              <a:rPr lang="en-US"/>
              <a:t>Enter Title Here</a:t>
            </a:r>
            <a:endParaRPr lang="en-GB"/>
          </a:p>
        </p:txBody>
      </p:sp>
      <p:sp>
        <p:nvSpPr>
          <p:cNvPr id="24" name="Subtitle 8">
            <a:extLst>
              <a:ext uri="{FF2B5EF4-FFF2-40B4-BE49-F238E27FC236}">
                <a16:creationId xmlns:a16="http://schemas.microsoft.com/office/drawing/2014/main" id="{8A174F1D-FF00-467F-86DC-6D2DDB3AA919}"/>
              </a:ext>
            </a:extLst>
          </p:cNvPr>
          <p:cNvSpPr txBox="1">
            <a:spLocks/>
          </p:cNvSpPr>
          <p:nvPr userDrawn="1"/>
        </p:nvSpPr>
        <p:spPr>
          <a:xfrm>
            <a:off x="9447918" y="6595204"/>
            <a:ext cx="581483" cy="258317"/>
          </a:xfrm>
          <a:prstGeom prst="rect">
            <a:avLst/>
          </a:prstGeom>
        </p:spPr>
        <p:txBody>
          <a:bodyPr vert="horz" lIns="91440" tIns="45720" rIns="91440" bIns="45720" rtlCol="0">
            <a:noAutofit/>
          </a:bodyPr>
          <a:lstStyle/>
          <a:p>
            <a:pPr algn="ctr">
              <a:lnSpc>
                <a:spcPct val="120000"/>
              </a:lnSpc>
              <a:spcAft>
                <a:spcPts val="1200"/>
              </a:spcAft>
              <a:defRPr/>
            </a:pPr>
            <a:fld id="{4ED6C2F0-FBD1-426F-9B4C-B8329A4C5625}" type="slidenum">
              <a:rPr lang="en-US" sz="900" b="1">
                <a:solidFill>
                  <a:schemeClr val="bg2"/>
                </a:solidFill>
                <a:latin typeface="ABeeZee" panose="02000000000000000000" pitchFamily="2" charset="0"/>
                <a:ea typeface="Roboto" panose="02000000000000000000" pitchFamily="2" charset="0"/>
                <a:cs typeface="Times New Roman" panose="02020603050405020304" pitchFamily="18" charset="0"/>
              </a:rPr>
              <a:pPr algn="ctr">
                <a:lnSpc>
                  <a:spcPct val="120000"/>
                </a:lnSpc>
                <a:spcAft>
                  <a:spcPts val="1200"/>
                </a:spcAft>
                <a:defRPr/>
              </a:pPr>
              <a:t>‹#›</a:t>
            </a:fld>
            <a:r>
              <a:rPr lang="en-US" sz="900" b="1">
                <a:solidFill>
                  <a:schemeClr val="bg2"/>
                </a:solidFill>
                <a:latin typeface="ABeeZee" panose="02000000000000000000" pitchFamily="2" charset="0"/>
                <a:ea typeface="Roboto" panose="02000000000000000000" pitchFamily="2" charset="0"/>
                <a:cs typeface="Times New Roman" panose="02020603050405020304" pitchFamily="18" charset="0"/>
              </a:rPr>
              <a:t> </a:t>
            </a:r>
            <a:endParaRPr lang="en-GB" sz="1050">
              <a:solidFill>
                <a:schemeClr val="bg2"/>
              </a:solidFill>
              <a:latin typeface="ABeeZee" panose="02000000000000000000" pitchFamily="2" charset="0"/>
              <a:ea typeface="Roboto" panose="02000000000000000000" pitchFamily="2" charset="0"/>
              <a:cs typeface="Times New Roman" panose="02020603050405020304" pitchFamily="18" charset="0"/>
            </a:endParaRPr>
          </a:p>
        </p:txBody>
      </p:sp>
      <p:pic>
        <p:nvPicPr>
          <p:cNvPr id="4" name="Picture 3" descr="Icon&#10;&#10;Description automatically generated">
            <a:extLst>
              <a:ext uri="{FF2B5EF4-FFF2-40B4-BE49-F238E27FC236}">
                <a16:creationId xmlns:a16="http://schemas.microsoft.com/office/drawing/2014/main" id="{BAB1A25C-E1E5-3095-F229-538C1722CEC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15474" y="168761"/>
            <a:ext cx="363996" cy="438366"/>
          </a:xfrm>
          <a:prstGeom prst="rect">
            <a:avLst/>
          </a:prstGeom>
        </p:spPr>
      </p:pic>
      <p:sp>
        <p:nvSpPr>
          <p:cNvPr id="2" name="Rectangle 1">
            <a:extLst>
              <a:ext uri="{FF2B5EF4-FFF2-40B4-BE49-F238E27FC236}">
                <a16:creationId xmlns:a16="http://schemas.microsoft.com/office/drawing/2014/main" id="{328C08F3-3943-2A97-183A-E67B871B44A6}"/>
              </a:ext>
            </a:extLst>
          </p:cNvPr>
          <p:cNvSpPr/>
          <p:nvPr userDrawn="1"/>
        </p:nvSpPr>
        <p:spPr>
          <a:xfrm rot="5400000">
            <a:off x="6522419" y="3174221"/>
            <a:ext cx="6581973" cy="221221"/>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
        <p:nvSpPr>
          <p:cNvPr id="3" name="Rectangle 2">
            <a:extLst>
              <a:ext uri="{FF2B5EF4-FFF2-40B4-BE49-F238E27FC236}">
                <a16:creationId xmlns:a16="http://schemas.microsoft.com/office/drawing/2014/main" id="{ED3A1988-4C35-1646-0209-E52E4FEE75E3}"/>
              </a:ext>
            </a:extLst>
          </p:cNvPr>
          <p:cNvSpPr/>
          <p:nvPr userDrawn="1"/>
        </p:nvSpPr>
        <p:spPr>
          <a:xfrm rot="5400000">
            <a:off x="6522420" y="3174221"/>
            <a:ext cx="6581973" cy="22122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
        <p:nvSpPr>
          <p:cNvPr id="5" name="Rectangle 4">
            <a:extLst>
              <a:ext uri="{FF2B5EF4-FFF2-40B4-BE49-F238E27FC236}">
                <a16:creationId xmlns:a16="http://schemas.microsoft.com/office/drawing/2014/main" id="{3A4F10F7-E3A0-A6F7-FA9B-8FB2751E03F1}"/>
              </a:ext>
            </a:extLst>
          </p:cNvPr>
          <p:cNvSpPr/>
          <p:nvPr userDrawn="1"/>
        </p:nvSpPr>
        <p:spPr>
          <a:xfrm rot="5400000">
            <a:off x="6522419" y="3174221"/>
            <a:ext cx="6581973" cy="221221"/>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
        <p:nvSpPr>
          <p:cNvPr id="8" name="Rectangle 7">
            <a:extLst>
              <a:ext uri="{FF2B5EF4-FFF2-40B4-BE49-F238E27FC236}">
                <a16:creationId xmlns:a16="http://schemas.microsoft.com/office/drawing/2014/main" id="{3466D1E3-517B-A2C7-25E7-EFA7F731BDC9}"/>
              </a:ext>
            </a:extLst>
          </p:cNvPr>
          <p:cNvSpPr/>
          <p:nvPr userDrawn="1"/>
        </p:nvSpPr>
        <p:spPr>
          <a:xfrm rot="5400000">
            <a:off x="8660258" y="3094868"/>
            <a:ext cx="2194560" cy="35330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50" baseline="0">
              <a:latin typeface="Roboto" panose="02000000000000000000" pitchFamily="2" charset="0"/>
              <a:ea typeface="Roboto" panose="02000000000000000000" pitchFamily="2" charset="0"/>
            </a:endParaRPr>
          </a:p>
        </p:txBody>
      </p:sp>
      <p:sp>
        <p:nvSpPr>
          <p:cNvPr id="9" name="TextBox 8">
            <a:extLst>
              <a:ext uri="{FF2B5EF4-FFF2-40B4-BE49-F238E27FC236}">
                <a16:creationId xmlns:a16="http://schemas.microsoft.com/office/drawing/2014/main" id="{7E0DED0D-BC10-9BE0-198A-7320E31B6494}"/>
              </a:ext>
            </a:extLst>
          </p:cNvPr>
          <p:cNvSpPr txBox="1"/>
          <p:nvPr userDrawn="1"/>
        </p:nvSpPr>
        <p:spPr>
          <a:xfrm rot="16200000">
            <a:off x="8652632" y="3102243"/>
            <a:ext cx="2194561" cy="33855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600" b="1">
                <a:solidFill>
                  <a:schemeClr val="tx1"/>
                </a:solidFill>
                <a:latin typeface="ABeeZee" panose="020B0604020202020204" charset="0"/>
              </a:rPr>
              <a:t>Year [X]: Spring</a:t>
            </a:r>
            <a:endParaRPr lang="en-GB" sz="1600" b="1">
              <a:solidFill>
                <a:schemeClr val="tx1"/>
              </a:solidFill>
              <a:latin typeface="ABeeZee" panose="020B0604020202020204" charset="0"/>
            </a:endParaRPr>
          </a:p>
        </p:txBody>
      </p:sp>
    </p:spTree>
    <p:extLst>
      <p:ext uri="{BB962C8B-B14F-4D97-AF65-F5344CB8AC3E}">
        <p14:creationId xmlns:p14="http://schemas.microsoft.com/office/powerpoint/2010/main" val="19310121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acher Summer">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E8D28F58-D3C9-4831-A6A2-45D69F5FF99D}"/>
              </a:ext>
            </a:extLst>
          </p:cNvPr>
          <p:cNvGrpSpPr/>
          <p:nvPr userDrawn="1"/>
        </p:nvGrpSpPr>
        <p:grpSpPr>
          <a:xfrm>
            <a:off x="8354347" y="-9236"/>
            <a:ext cx="1065321" cy="748952"/>
            <a:chOff x="8354346" y="-8675"/>
            <a:chExt cx="1065321" cy="748952"/>
          </a:xfrm>
        </p:grpSpPr>
        <p:sp>
          <p:nvSpPr>
            <p:cNvPr id="15" name="Freeform: Shape 14">
              <a:extLst>
                <a:ext uri="{FF2B5EF4-FFF2-40B4-BE49-F238E27FC236}">
                  <a16:creationId xmlns:a16="http://schemas.microsoft.com/office/drawing/2014/main" id="{D62ACE61-AEFC-4173-A16A-57A130848E54}"/>
                </a:ext>
              </a:extLst>
            </p:cNvPr>
            <p:cNvSpPr/>
            <p:nvPr userDrawn="1"/>
          </p:nvSpPr>
          <p:spPr>
            <a:xfrm rot="16200000">
              <a:off x="8512531" y="-166860"/>
              <a:ext cx="748952" cy="1065321"/>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83248 w 8669438"/>
                <a:gd name="connsiteY0" fmla="*/ 3 h 6423935"/>
                <a:gd name="connsiteX1" fmla="*/ 0 w 8669438"/>
                <a:gd name="connsiteY1" fmla="*/ 6423935 h 6423935"/>
                <a:gd name="connsiteX2" fmla="*/ 8669438 w 8669438"/>
                <a:gd name="connsiteY2" fmla="*/ 6308188 h 6423935"/>
                <a:gd name="connsiteX3" fmla="*/ 8599990 w 8669438"/>
                <a:gd name="connsiteY3" fmla="*/ 138882 h 6423935"/>
                <a:gd name="connsiteX4" fmla="*/ 183248 w 8669438"/>
                <a:gd name="connsiteY4" fmla="*/ 3 h 6423935"/>
                <a:gd name="connsiteX0" fmla="*/ 25077 w 8511267"/>
                <a:gd name="connsiteY0" fmla="*/ 3 h 6441408"/>
                <a:gd name="connsiteX1" fmla="*/ -3 w 8511267"/>
                <a:gd name="connsiteY1" fmla="*/ 6441405 h 6441408"/>
                <a:gd name="connsiteX2" fmla="*/ 8511267 w 8511267"/>
                <a:gd name="connsiteY2" fmla="*/ 6308188 h 6441408"/>
                <a:gd name="connsiteX3" fmla="*/ 8441819 w 8511267"/>
                <a:gd name="connsiteY3" fmla="*/ 138882 h 6441408"/>
                <a:gd name="connsiteX4" fmla="*/ 25077 w 8511267"/>
                <a:gd name="connsiteY4" fmla="*/ 3 h 6441408"/>
                <a:gd name="connsiteX0" fmla="*/ 3 w 8486193"/>
                <a:gd name="connsiteY0" fmla="*/ 3 h 6423976"/>
                <a:gd name="connsiteX1" fmla="*/ 22387 w 8486193"/>
                <a:gd name="connsiteY1" fmla="*/ 6423973 h 6423976"/>
                <a:gd name="connsiteX2" fmla="*/ 8486193 w 8486193"/>
                <a:gd name="connsiteY2" fmla="*/ 6308188 h 6423976"/>
                <a:gd name="connsiteX3" fmla="*/ 8416745 w 8486193"/>
                <a:gd name="connsiteY3" fmla="*/ 138882 h 6423976"/>
                <a:gd name="connsiteX4" fmla="*/ 3 w 8486193"/>
                <a:gd name="connsiteY4" fmla="*/ 3 h 6423976"/>
                <a:gd name="connsiteX0" fmla="*/ 10681 w 8496871"/>
                <a:gd name="connsiteY0" fmla="*/ 3 h 6423990"/>
                <a:gd name="connsiteX1" fmla="*/ 1447 w 8496871"/>
                <a:gd name="connsiteY1" fmla="*/ 6423993 h 6423990"/>
                <a:gd name="connsiteX2" fmla="*/ 8496871 w 8496871"/>
                <a:gd name="connsiteY2" fmla="*/ 6308188 h 6423990"/>
                <a:gd name="connsiteX3" fmla="*/ 8427423 w 8496871"/>
                <a:gd name="connsiteY3" fmla="*/ 138882 h 6423990"/>
                <a:gd name="connsiteX4" fmla="*/ 10681 w 8496871"/>
                <a:gd name="connsiteY4" fmla="*/ 3 h 6423990"/>
                <a:gd name="connsiteX0" fmla="*/ 10681 w 8508366"/>
                <a:gd name="connsiteY0" fmla="*/ 3 h 6423990"/>
                <a:gd name="connsiteX1" fmla="*/ 1447 w 8508366"/>
                <a:gd name="connsiteY1" fmla="*/ 6423993 h 6423990"/>
                <a:gd name="connsiteX2" fmla="*/ 8496871 w 8508366"/>
                <a:gd name="connsiteY2" fmla="*/ 6308188 h 6423990"/>
                <a:gd name="connsiteX3" fmla="*/ 8508363 w 8508366"/>
                <a:gd name="connsiteY3" fmla="*/ 208707 h 6423990"/>
                <a:gd name="connsiteX4" fmla="*/ 10681 w 8508366"/>
                <a:gd name="connsiteY4" fmla="*/ 3 h 64239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8366" h="6423990">
                  <a:moveTo>
                    <a:pt x="10681" y="3"/>
                  </a:moveTo>
                  <a:cubicBezTo>
                    <a:pt x="18142" y="2141326"/>
                    <a:pt x="-6014" y="4282670"/>
                    <a:pt x="1447" y="6423993"/>
                  </a:cubicBezTo>
                  <a:lnTo>
                    <a:pt x="8496871" y="6308188"/>
                  </a:lnTo>
                  <a:cubicBezTo>
                    <a:pt x="8500702" y="4275028"/>
                    <a:pt x="8504532" y="2241867"/>
                    <a:pt x="8508363" y="208707"/>
                  </a:cubicBezTo>
                  <a:lnTo>
                    <a:pt x="10681" y="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
          <p:nvSpPr>
            <p:cNvPr id="16" name="Oval 15">
              <a:extLst>
                <a:ext uri="{FF2B5EF4-FFF2-40B4-BE49-F238E27FC236}">
                  <a16:creationId xmlns:a16="http://schemas.microsoft.com/office/drawing/2014/main" id="{415CFFFD-D24F-4D34-9237-D76083B5D294}"/>
                </a:ext>
              </a:extLst>
            </p:cNvPr>
            <p:cNvSpPr/>
            <p:nvPr userDrawn="1"/>
          </p:nvSpPr>
          <p:spPr>
            <a:xfrm>
              <a:off x="8620635" y="103977"/>
              <a:ext cx="553673" cy="553673"/>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
          <p:nvSpPr>
            <p:cNvPr id="17" name="Oval 16">
              <a:extLst>
                <a:ext uri="{FF2B5EF4-FFF2-40B4-BE49-F238E27FC236}">
                  <a16:creationId xmlns:a16="http://schemas.microsoft.com/office/drawing/2014/main" id="{1707D217-2AB5-46E8-9C12-4504461C9626}"/>
                </a:ext>
              </a:extLst>
            </p:cNvPr>
            <p:cNvSpPr/>
            <p:nvPr userDrawn="1"/>
          </p:nvSpPr>
          <p:spPr>
            <a:xfrm>
              <a:off x="8620635" y="103819"/>
              <a:ext cx="554041" cy="554041"/>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EF"/>
                </a:solidFill>
                <a:effectLst/>
                <a:uLnTx/>
                <a:uFillTx/>
                <a:latin typeface="Calibri" panose="020F0502020204030204"/>
                <a:ea typeface="+mn-ea"/>
                <a:cs typeface="+mn-cs"/>
              </a:endParaRPr>
            </a:p>
          </p:txBody>
        </p:sp>
      </p:grpSp>
      <p:sp>
        <p:nvSpPr>
          <p:cNvPr id="18" name="Freeform: Shape 17">
            <a:extLst>
              <a:ext uri="{FF2B5EF4-FFF2-40B4-BE49-F238E27FC236}">
                <a16:creationId xmlns:a16="http://schemas.microsoft.com/office/drawing/2014/main" id="{FBFDACAE-FFCA-4540-B02E-7784428003E3}"/>
              </a:ext>
            </a:extLst>
          </p:cNvPr>
          <p:cNvSpPr/>
          <p:nvPr userDrawn="1"/>
        </p:nvSpPr>
        <p:spPr>
          <a:xfrm>
            <a:off x="-15315" y="186280"/>
            <a:ext cx="8124669" cy="553998"/>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6157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16157 w 8581423"/>
              <a:gd name="connsiteY4" fmla="*/ 0 h 6423949"/>
              <a:gd name="connsiteX0" fmla="*/ 79025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79025 w 8581423"/>
              <a:gd name="connsiteY4" fmla="*/ 0 h 6423949"/>
              <a:gd name="connsiteX0" fmla="*/ 36589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36589 w 8581423"/>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476821 w 8546269"/>
              <a:gd name="connsiteY3" fmla="*/ 138896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96393 w 8546269"/>
              <a:gd name="connsiteY3" fmla="*/ 138898 h 6423949"/>
              <a:gd name="connsiteX4" fmla="*/ 1435 w 8546269"/>
              <a:gd name="connsiteY4" fmla="*/ 0 h 6423949"/>
              <a:gd name="connsiteX0" fmla="*/ 1435 w 8546269"/>
              <a:gd name="connsiteY0" fmla="*/ 26944 h 6450893"/>
              <a:gd name="connsiteX1" fmla="*/ 2567 w 8546269"/>
              <a:gd name="connsiteY1" fmla="*/ 6450893 h 6450893"/>
              <a:gd name="connsiteX2" fmla="*/ 8546269 w 8546269"/>
              <a:gd name="connsiteY2" fmla="*/ 6335146 h 6450893"/>
              <a:gd name="connsiteX3" fmla="*/ 8276650 w 8546269"/>
              <a:gd name="connsiteY3" fmla="*/ 0 h 6450893"/>
              <a:gd name="connsiteX4" fmla="*/ 1435 w 8546269"/>
              <a:gd name="connsiteY4" fmla="*/ 26944 h 6450893"/>
              <a:gd name="connsiteX0" fmla="*/ 1435 w 8546269"/>
              <a:gd name="connsiteY0" fmla="*/ 82225 h 6506174"/>
              <a:gd name="connsiteX1" fmla="*/ 2567 w 8546269"/>
              <a:gd name="connsiteY1" fmla="*/ 6506174 h 6506174"/>
              <a:gd name="connsiteX2" fmla="*/ 8546269 w 8546269"/>
              <a:gd name="connsiteY2" fmla="*/ 6390427 h 6506174"/>
              <a:gd name="connsiteX3" fmla="*/ 8266777 w 8546269"/>
              <a:gd name="connsiteY3" fmla="*/ 0 h 6506174"/>
              <a:gd name="connsiteX4" fmla="*/ 1435 w 8546269"/>
              <a:gd name="connsiteY4" fmla="*/ 82225 h 6506174"/>
              <a:gd name="connsiteX0" fmla="*/ 1435 w 8546269"/>
              <a:gd name="connsiteY0" fmla="*/ 0 h 6423949"/>
              <a:gd name="connsiteX1" fmla="*/ 2567 w 8546269"/>
              <a:gd name="connsiteY1" fmla="*/ 6423949 h 6423949"/>
              <a:gd name="connsiteX2" fmla="*/ 8546269 w 8546269"/>
              <a:gd name="connsiteY2" fmla="*/ 6308202 h 6423949"/>
              <a:gd name="connsiteX3" fmla="*/ 8266777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47032 w 8546269"/>
              <a:gd name="connsiteY3" fmla="*/ 28337 h 6423949"/>
              <a:gd name="connsiteX4" fmla="*/ 1435 w 8546269"/>
              <a:gd name="connsiteY4" fmla="*/ 0 h 6423949"/>
              <a:gd name="connsiteX0" fmla="*/ 1435 w 8546269"/>
              <a:gd name="connsiteY0" fmla="*/ 54584 h 6478533"/>
              <a:gd name="connsiteX1" fmla="*/ 2567 w 8546269"/>
              <a:gd name="connsiteY1" fmla="*/ 6478533 h 6478533"/>
              <a:gd name="connsiteX2" fmla="*/ 8546269 w 8546269"/>
              <a:gd name="connsiteY2" fmla="*/ 6362786 h 6478533"/>
              <a:gd name="connsiteX3" fmla="*/ 8227286 w 8546269"/>
              <a:gd name="connsiteY3" fmla="*/ 0 h 6478533"/>
              <a:gd name="connsiteX4" fmla="*/ 1435 w 8546269"/>
              <a:gd name="connsiteY4" fmla="*/ 54584 h 6478533"/>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237159 w 8566014"/>
              <a:gd name="connsiteY3" fmla="*/ 55977 h 6423949"/>
              <a:gd name="connsiteX4" fmla="*/ 1435 w 8566014"/>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467083 w 8566014"/>
              <a:gd name="connsiteY3" fmla="*/ 55984 h 6423949"/>
              <a:gd name="connsiteX4" fmla="*/ 1435 w 8566014"/>
              <a:gd name="connsiteY4" fmla="*/ 0 h 6423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66014" h="6423949">
                <a:moveTo>
                  <a:pt x="1435" y="0"/>
                </a:moveTo>
                <a:cubicBezTo>
                  <a:pt x="-3951" y="2141316"/>
                  <a:pt x="7953" y="4282633"/>
                  <a:pt x="2567" y="6423949"/>
                </a:cubicBezTo>
                <a:lnTo>
                  <a:pt x="8566014" y="6391129"/>
                </a:lnTo>
                <a:lnTo>
                  <a:pt x="8467083" y="55984"/>
                </a:lnTo>
                <a:lnTo>
                  <a:pt x="1435"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2000" b="1">
              <a:solidFill>
                <a:srgbClr val="FFFFFF"/>
              </a:solidFill>
              <a:latin typeface="Roboto" panose="02000000000000000000" pitchFamily="2" charset="0"/>
              <a:ea typeface="Roboto" panose="02000000000000000000" pitchFamily="2" charset="0"/>
            </a:endParaRPr>
          </a:p>
        </p:txBody>
      </p:sp>
      <p:sp>
        <p:nvSpPr>
          <p:cNvPr id="19" name="Text Placeholder 2">
            <a:extLst>
              <a:ext uri="{FF2B5EF4-FFF2-40B4-BE49-F238E27FC236}">
                <a16:creationId xmlns:a16="http://schemas.microsoft.com/office/drawing/2014/main" id="{4614A73F-E4AA-4E4C-905C-FB87F1B610E4}"/>
              </a:ext>
            </a:extLst>
          </p:cNvPr>
          <p:cNvSpPr>
            <a:spLocks noGrp="1"/>
          </p:cNvSpPr>
          <p:nvPr>
            <p:ph type="body" sz="quarter" idx="10" hasCustomPrompt="1"/>
          </p:nvPr>
        </p:nvSpPr>
        <p:spPr>
          <a:xfrm>
            <a:off x="203201" y="234234"/>
            <a:ext cx="7701237" cy="458089"/>
          </a:xfrm>
          <a:prstGeom prst="rect">
            <a:avLst/>
          </a:prstGeom>
        </p:spPr>
        <p:txBody>
          <a:bodyPr anchor="ctr">
            <a:noAutofit/>
          </a:bodyPr>
          <a:lstStyle>
            <a:lvl1pPr marL="0" indent="0">
              <a:lnSpc>
                <a:spcPct val="100000"/>
              </a:lnSpc>
              <a:spcBef>
                <a:spcPts val="0"/>
              </a:spcBef>
              <a:buNone/>
              <a:defRPr sz="3000" b="0" baseline="0">
                <a:ln w="12700">
                  <a:solidFill>
                    <a:schemeClr val="bg2"/>
                  </a:solidFill>
                </a:ln>
                <a:solidFill>
                  <a:schemeClr val="bg2"/>
                </a:solidFill>
                <a:latin typeface="ABeeZee" panose="020B0604020202020204" charset="0"/>
              </a:defRPr>
            </a:lvl1pPr>
            <a:lvl5pPr>
              <a:defRPr/>
            </a:lvl5pPr>
          </a:lstStyle>
          <a:p>
            <a:pPr lvl="0"/>
            <a:r>
              <a:rPr lang="en-US"/>
              <a:t>Enter Title Here</a:t>
            </a:r>
            <a:endParaRPr lang="en-GB"/>
          </a:p>
        </p:txBody>
      </p:sp>
      <p:sp>
        <p:nvSpPr>
          <p:cNvPr id="24" name="Subtitle 8">
            <a:extLst>
              <a:ext uri="{FF2B5EF4-FFF2-40B4-BE49-F238E27FC236}">
                <a16:creationId xmlns:a16="http://schemas.microsoft.com/office/drawing/2014/main" id="{8A174F1D-FF00-467F-86DC-6D2DDB3AA919}"/>
              </a:ext>
            </a:extLst>
          </p:cNvPr>
          <p:cNvSpPr txBox="1">
            <a:spLocks/>
          </p:cNvSpPr>
          <p:nvPr userDrawn="1"/>
        </p:nvSpPr>
        <p:spPr>
          <a:xfrm>
            <a:off x="9447918" y="6595204"/>
            <a:ext cx="581483" cy="258317"/>
          </a:xfrm>
          <a:prstGeom prst="rect">
            <a:avLst/>
          </a:prstGeom>
        </p:spPr>
        <p:txBody>
          <a:bodyPr vert="horz" lIns="91440" tIns="45720" rIns="91440" bIns="45720" rtlCol="0">
            <a:noAutofit/>
          </a:bodyPr>
          <a:lstStyle/>
          <a:p>
            <a:pPr algn="ctr">
              <a:lnSpc>
                <a:spcPct val="120000"/>
              </a:lnSpc>
              <a:spcAft>
                <a:spcPts val="1200"/>
              </a:spcAft>
              <a:defRPr/>
            </a:pPr>
            <a:fld id="{4ED6C2F0-FBD1-426F-9B4C-B8329A4C5625}" type="slidenum">
              <a:rPr lang="en-US" sz="900" b="1">
                <a:solidFill>
                  <a:schemeClr val="bg2"/>
                </a:solidFill>
                <a:latin typeface="ABeeZee" panose="02000000000000000000" pitchFamily="2" charset="0"/>
                <a:ea typeface="Roboto" panose="02000000000000000000" pitchFamily="2" charset="0"/>
                <a:cs typeface="Times New Roman" panose="02020603050405020304" pitchFamily="18" charset="0"/>
              </a:rPr>
              <a:pPr algn="ctr">
                <a:lnSpc>
                  <a:spcPct val="120000"/>
                </a:lnSpc>
                <a:spcAft>
                  <a:spcPts val="1200"/>
                </a:spcAft>
                <a:defRPr/>
              </a:pPr>
              <a:t>‹#›</a:t>
            </a:fld>
            <a:r>
              <a:rPr lang="en-US" sz="900" b="1">
                <a:solidFill>
                  <a:schemeClr val="bg2"/>
                </a:solidFill>
                <a:latin typeface="ABeeZee" panose="02000000000000000000" pitchFamily="2" charset="0"/>
                <a:ea typeface="Roboto" panose="02000000000000000000" pitchFamily="2" charset="0"/>
                <a:cs typeface="Times New Roman" panose="02020603050405020304" pitchFamily="18" charset="0"/>
              </a:rPr>
              <a:t> </a:t>
            </a:r>
            <a:endParaRPr lang="en-GB" sz="1050">
              <a:solidFill>
                <a:schemeClr val="bg2"/>
              </a:solidFill>
              <a:latin typeface="ABeeZee" panose="02000000000000000000" pitchFamily="2" charset="0"/>
              <a:ea typeface="Roboto" panose="02000000000000000000" pitchFamily="2" charset="0"/>
              <a:cs typeface="Times New Roman" panose="02020603050405020304" pitchFamily="18" charset="0"/>
            </a:endParaRPr>
          </a:p>
        </p:txBody>
      </p:sp>
      <p:pic>
        <p:nvPicPr>
          <p:cNvPr id="4" name="Picture 3" descr="Icon&#10;&#10;Description automatically generated">
            <a:extLst>
              <a:ext uri="{FF2B5EF4-FFF2-40B4-BE49-F238E27FC236}">
                <a16:creationId xmlns:a16="http://schemas.microsoft.com/office/drawing/2014/main" id="{BAB1A25C-E1E5-3095-F229-538C1722CEC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15474" y="168761"/>
            <a:ext cx="363996" cy="438366"/>
          </a:xfrm>
          <a:prstGeom prst="rect">
            <a:avLst/>
          </a:prstGeom>
        </p:spPr>
      </p:pic>
      <p:sp>
        <p:nvSpPr>
          <p:cNvPr id="2" name="Rectangle 1">
            <a:extLst>
              <a:ext uri="{FF2B5EF4-FFF2-40B4-BE49-F238E27FC236}">
                <a16:creationId xmlns:a16="http://schemas.microsoft.com/office/drawing/2014/main" id="{328C08F3-3943-2A97-183A-E67B871B44A6}"/>
              </a:ext>
            </a:extLst>
          </p:cNvPr>
          <p:cNvSpPr/>
          <p:nvPr userDrawn="1"/>
        </p:nvSpPr>
        <p:spPr>
          <a:xfrm rot="5400000">
            <a:off x="6522419" y="3174221"/>
            <a:ext cx="6581973" cy="221221"/>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
        <p:nvSpPr>
          <p:cNvPr id="3" name="Rectangle 2">
            <a:extLst>
              <a:ext uri="{FF2B5EF4-FFF2-40B4-BE49-F238E27FC236}">
                <a16:creationId xmlns:a16="http://schemas.microsoft.com/office/drawing/2014/main" id="{ED3A1988-4C35-1646-0209-E52E4FEE75E3}"/>
              </a:ext>
            </a:extLst>
          </p:cNvPr>
          <p:cNvSpPr/>
          <p:nvPr userDrawn="1"/>
        </p:nvSpPr>
        <p:spPr>
          <a:xfrm rot="5400000">
            <a:off x="6522420" y="3174221"/>
            <a:ext cx="6581973" cy="22122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
        <p:nvSpPr>
          <p:cNvPr id="5" name="Rectangle 4">
            <a:extLst>
              <a:ext uri="{FF2B5EF4-FFF2-40B4-BE49-F238E27FC236}">
                <a16:creationId xmlns:a16="http://schemas.microsoft.com/office/drawing/2014/main" id="{3A4F10F7-E3A0-A6F7-FA9B-8FB2751E03F1}"/>
              </a:ext>
            </a:extLst>
          </p:cNvPr>
          <p:cNvSpPr/>
          <p:nvPr userDrawn="1"/>
        </p:nvSpPr>
        <p:spPr>
          <a:xfrm rot="5400000">
            <a:off x="6522419" y="3174221"/>
            <a:ext cx="6581973" cy="221221"/>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
        <p:nvSpPr>
          <p:cNvPr id="6" name="Rectangle 5">
            <a:extLst>
              <a:ext uri="{FF2B5EF4-FFF2-40B4-BE49-F238E27FC236}">
                <a16:creationId xmlns:a16="http://schemas.microsoft.com/office/drawing/2014/main" id="{670CD5BE-0CC7-C964-13DD-A9D6444FD772}"/>
              </a:ext>
            </a:extLst>
          </p:cNvPr>
          <p:cNvSpPr/>
          <p:nvPr userDrawn="1"/>
        </p:nvSpPr>
        <p:spPr>
          <a:xfrm rot="5400000">
            <a:off x="8656291" y="5300551"/>
            <a:ext cx="2202489" cy="35330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50" baseline="0">
              <a:latin typeface="ABeeZee" panose="020B0604020202020204" charset="0"/>
              <a:ea typeface="Roboto" panose="02000000000000000000" pitchFamily="2" charset="0"/>
            </a:endParaRPr>
          </a:p>
        </p:txBody>
      </p:sp>
      <p:sp>
        <p:nvSpPr>
          <p:cNvPr id="7" name="TextBox 6">
            <a:extLst>
              <a:ext uri="{FF2B5EF4-FFF2-40B4-BE49-F238E27FC236}">
                <a16:creationId xmlns:a16="http://schemas.microsoft.com/office/drawing/2014/main" id="{525D4B74-9317-12CC-D5C7-23BB953BB2D8}"/>
              </a:ext>
            </a:extLst>
          </p:cNvPr>
          <p:cNvSpPr txBox="1"/>
          <p:nvPr userDrawn="1"/>
        </p:nvSpPr>
        <p:spPr>
          <a:xfrm rot="16200000">
            <a:off x="8652632" y="5328563"/>
            <a:ext cx="2194561" cy="33855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600" b="1">
                <a:solidFill>
                  <a:schemeClr val="tx1"/>
                </a:solidFill>
                <a:latin typeface="ABeeZee" panose="020B0604020202020204" charset="0"/>
              </a:rPr>
              <a:t>Year [X]: Summer</a:t>
            </a:r>
            <a:endParaRPr lang="en-GB" sz="1600" b="1">
              <a:solidFill>
                <a:schemeClr val="tx1"/>
              </a:solidFill>
              <a:latin typeface="ABeeZee" panose="020B0604020202020204" charset="0"/>
            </a:endParaRPr>
          </a:p>
        </p:txBody>
      </p:sp>
    </p:spTree>
    <p:extLst>
      <p:ext uri="{BB962C8B-B14F-4D97-AF65-F5344CB8AC3E}">
        <p14:creationId xmlns:p14="http://schemas.microsoft.com/office/powerpoint/2010/main" val="203048906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2.png"/><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theme" Target="../theme/theme2.xml"/><Relationship Id="rId5" Type="http://schemas.openxmlformats.org/officeDocument/2006/relationships/slideLayout" Target="../slideLayouts/slideLayout6.xml"/><Relationship Id="rId4"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DA7E4AB-284A-9FAD-5D81-D3947C793E48}"/>
              </a:ext>
            </a:extLst>
          </p:cNvPr>
          <p:cNvSpPr/>
          <p:nvPr userDrawn="1"/>
        </p:nvSpPr>
        <p:spPr>
          <a:xfrm>
            <a:off x="49939" y="279647"/>
            <a:ext cx="6203769" cy="410012"/>
          </a:xfrm>
          <a:custGeom>
            <a:avLst/>
            <a:gdLst>
              <a:gd name="connsiteX0" fmla="*/ 0 w 6901416"/>
              <a:gd name="connsiteY0" fmla="*/ 0 h 866547"/>
              <a:gd name="connsiteX1" fmla="*/ 6901416 w 6901416"/>
              <a:gd name="connsiteY1" fmla="*/ 0 h 866547"/>
              <a:gd name="connsiteX2" fmla="*/ 6901416 w 6901416"/>
              <a:gd name="connsiteY2" fmla="*/ 866547 h 866547"/>
              <a:gd name="connsiteX3" fmla="*/ 0 w 6901416"/>
              <a:gd name="connsiteY3" fmla="*/ 866547 h 866547"/>
              <a:gd name="connsiteX4" fmla="*/ 0 w 6901416"/>
              <a:gd name="connsiteY4" fmla="*/ 0 h 866547"/>
              <a:gd name="connsiteX0" fmla="*/ 0 w 6901416"/>
              <a:gd name="connsiteY0" fmla="*/ 0 h 866547"/>
              <a:gd name="connsiteX1" fmla="*/ 6855696 w 6901416"/>
              <a:gd name="connsiteY1" fmla="*/ 0 h 866547"/>
              <a:gd name="connsiteX2" fmla="*/ 6901416 w 6901416"/>
              <a:gd name="connsiteY2" fmla="*/ 866547 h 866547"/>
              <a:gd name="connsiteX3" fmla="*/ 0 w 6901416"/>
              <a:gd name="connsiteY3" fmla="*/ 866547 h 866547"/>
              <a:gd name="connsiteX4" fmla="*/ 0 w 6901416"/>
              <a:gd name="connsiteY4" fmla="*/ 0 h 866547"/>
              <a:gd name="connsiteX0" fmla="*/ 0 w 6901416"/>
              <a:gd name="connsiteY0" fmla="*/ 0 h 866547"/>
              <a:gd name="connsiteX1" fmla="*/ 6836646 w 6901416"/>
              <a:gd name="connsiteY1" fmla="*/ 0 h 866547"/>
              <a:gd name="connsiteX2" fmla="*/ 6901416 w 6901416"/>
              <a:gd name="connsiteY2" fmla="*/ 866547 h 866547"/>
              <a:gd name="connsiteX3" fmla="*/ 0 w 6901416"/>
              <a:gd name="connsiteY3" fmla="*/ 866547 h 866547"/>
              <a:gd name="connsiteX4" fmla="*/ 0 w 6901416"/>
              <a:gd name="connsiteY4" fmla="*/ 0 h 866547"/>
              <a:gd name="connsiteX0" fmla="*/ 0 w 6901416"/>
              <a:gd name="connsiteY0" fmla="*/ 0 h 866547"/>
              <a:gd name="connsiteX1" fmla="*/ 6754730 w 6901416"/>
              <a:gd name="connsiteY1" fmla="*/ 0 h 866547"/>
              <a:gd name="connsiteX2" fmla="*/ 6901416 w 6901416"/>
              <a:gd name="connsiteY2" fmla="*/ 866547 h 866547"/>
              <a:gd name="connsiteX3" fmla="*/ 0 w 6901416"/>
              <a:gd name="connsiteY3" fmla="*/ 866547 h 866547"/>
              <a:gd name="connsiteX4" fmla="*/ 0 w 6901416"/>
              <a:gd name="connsiteY4" fmla="*/ 0 h 8665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1416" h="866547">
                <a:moveTo>
                  <a:pt x="0" y="0"/>
                </a:moveTo>
                <a:lnTo>
                  <a:pt x="6754730" y="0"/>
                </a:lnTo>
                <a:lnTo>
                  <a:pt x="6901416" y="866547"/>
                </a:lnTo>
                <a:lnTo>
                  <a:pt x="0" y="866547"/>
                </a:lnTo>
                <a:lnTo>
                  <a:pt x="0" y="0"/>
                </a:lnTo>
                <a:close/>
              </a:path>
            </a:pathLst>
          </a:custGeom>
          <a:solidFill>
            <a:sysClr val="window" lastClr="FFFFFF">
              <a:lumMod val="95000"/>
            </a:sysClr>
          </a:solidFill>
          <a:ln w="19050" cap="flat" cmpd="sng" algn="ctr">
            <a:solidFill>
              <a:sysClr val="windowText" lastClr="000000"/>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CE0AD36F-9F47-93E7-68DA-9D31B04EC20F}"/>
              </a:ext>
            </a:extLst>
          </p:cNvPr>
          <p:cNvSpPr/>
          <p:nvPr userDrawn="1"/>
        </p:nvSpPr>
        <p:spPr>
          <a:xfrm>
            <a:off x="49939" y="50141"/>
            <a:ext cx="9806122" cy="6528212"/>
          </a:xfrm>
          <a:prstGeom prst="rect">
            <a:avLst/>
          </a:prstGeom>
          <a:noFill/>
          <a:ln w="1905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nvGrpSpPr>
          <p:cNvPr id="9" name="Group 8">
            <a:extLst>
              <a:ext uri="{FF2B5EF4-FFF2-40B4-BE49-F238E27FC236}">
                <a16:creationId xmlns:a16="http://schemas.microsoft.com/office/drawing/2014/main" id="{5BE6A53E-99FE-A687-A6B5-360D0D4A5C39}"/>
              </a:ext>
            </a:extLst>
          </p:cNvPr>
          <p:cNvGrpSpPr/>
          <p:nvPr userDrawn="1"/>
        </p:nvGrpSpPr>
        <p:grpSpPr>
          <a:xfrm>
            <a:off x="-746166" y="6217602"/>
            <a:ext cx="1555380" cy="1321435"/>
            <a:chOff x="-746166" y="6217602"/>
            <a:chExt cx="1555380" cy="1321435"/>
          </a:xfrm>
        </p:grpSpPr>
        <p:sp>
          <p:nvSpPr>
            <p:cNvPr id="10" name="Arc 9">
              <a:extLst>
                <a:ext uri="{FF2B5EF4-FFF2-40B4-BE49-F238E27FC236}">
                  <a16:creationId xmlns:a16="http://schemas.microsoft.com/office/drawing/2014/main" id="{5DBE3411-C1D7-86A2-0A20-2E651C6D6FF9}"/>
                </a:ext>
              </a:extLst>
            </p:cNvPr>
            <p:cNvSpPr/>
            <p:nvPr userDrawn="1"/>
          </p:nvSpPr>
          <p:spPr>
            <a:xfrm>
              <a:off x="-746166" y="6217602"/>
              <a:ext cx="1555380" cy="1321435"/>
            </a:xfrm>
            <a:prstGeom prst="arc">
              <a:avLst>
                <a:gd name="adj1" fmla="val 16252508"/>
                <a:gd name="adj2" fmla="val 20226505"/>
              </a:avLst>
            </a:prstGeom>
            <a:solidFill>
              <a:sysClr val="window" lastClr="FFFFFF"/>
            </a:solidFill>
            <a:ln w="19050" cap="flat" cmpd="sng" algn="ctr">
              <a:solidFill>
                <a:sysClr val="windowText" lastClr="000000"/>
              </a:solidFill>
              <a:prstDash val="solid"/>
              <a:miter lim="800000"/>
            </a:ln>
            <a:effectLst/>
          </p:spPr>
          <p:txBody>
            <a:bodyPr wrap="square"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D8B8BE7F-5AB1-2D98-875E-543856FE6B4A}"/>
                </a:ext>
              </a:extLst>
            </p:cNvPr>
            <p:cNvSpPr/>
            <p:nvPr userDrawn="1"/>
          </p:nvSpPr>
          <p:spPr>
            <a:xfrm>
              <a:off x="6125" y="6227445"/>
              <a:ext cx="45719" cy="87630"/>
            </a:xfrm>
            <a:prstGeom prst="rect">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pic>
        <p:nvPicPr>
          <p:cNvPr id="12" name="Picture 11" descr="Shape&#10;&#10;Description automatically generated with medium confidence">
            <a:extLst>
              <a:ext uri="{FF2B5EF4-FFF2-40B4-BE49-F238E27FC236}">
                <a16:creationId xmlns:a16="http://schemas.microsoft.com/office/drawing/2014/main" id="{83D9C042-77C2-0EB6-F1E0-1B462CE63F93}"/>
              </a:ext>
            </a:extLst>
          </p:cNvPr>
          <p:cNvPicPr/>
          <p:nvPr userDrawn="1"/>
        </p:nvPicPr>
        <p:blipFill>
          <a:blip r:embed="rId3">
            <a:extLst>
              <a:ext uri="{28A0092B-C50C-407E-A947-70E740481C1C}">
                <a14:useLocalDpi xmlns:a14="http://schemas.microsoft.com/office/drawing/2010/main" val="0"/>
              </a:ext>
            </a:extLst>
          </a:blip>
          <a:stretch>
            <a:fillRect/>
          </a:stretch>
        </p:blipFill>
        <p:spPr>
          <a:xfrm>
            <a:off x="29619" y="6388663"/>
            <a:ext cx="560705" cy="379730"/>
          </a:xfrm>
          <a:prstGeom prst="rect">
            <a:avLst/>
          </a:prstGeom>
        </p:spPr>
      </p:pic>
    </p:spTree>
    <p:extLst>
      <p:ext uri="{BB962C8B-B14F-4D97-AF65-F5344CB8AC3E}">
        <p14:creationId xmlns:p14="http://schemas.microsoft.com/office/powerpoint/2010/main" val="2943083038"/>
      </p:ext>
    </p:extLst>
  </p:cSld>
  <p:clrMap bg1="lt1" tx1="dk1" bg2="lt2" tx2="dk2" accent1="accent1" accent2="accent2" accent3="accent3" accent4="accent4" accent5="accent5" accent6="accent6" hlink="hlink" folHlink="folHlink"/>
  <p:sldLayoutIdLst>
    <p:sldLayoutId id="2147483648" r:id="rId1"/>
  </p:sldLayoutIdLst>
  <p:txStyles>
    <p:titleStyle>
      <a:lvl1pPr algn="l" defTabSz="914400" rtl="0" eaLnBrk="1" latinLnBrk="0" hangingPunct="1">
        <a:lnSpc>
          <a:spcPct val="90000"/>
        </a:lnSpc>
        <a:spcBef>
          <a:spcPct val="0"/>
        </a:spcBef>
        <a:buNone/>
        <a:defRPr sz="3000" kern="1200">
          <a:solidFill>
            <a:schemeClr val="bg1"/>
          </a:solidFill>
          <a:latin typeface="ABeeZee" panose="020B0604020202020204" charset="0"/>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1000" kern="1200">
          <a:solidFill>
            <a:schemeClr val="bg1"/>
          </a:solidFill>
          <a:latin typeface="Roboto" panose="02000000000000000000" pitchFamily="2" charset="0"/>
          <a:ea typeface="Roboto" panose="02000000000000000000" pitchFamily="2" charset="0"/>
          <a:cs typeface="Roboto" panose="02000000000000000000"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1000" kern="1200">
          <a:solidFill>
            <a:schemeClr val="bg1"/>
          </a:solidFill>
          <a:latin typeface="Roboto" panose="02000000000000000000" pitchFamily="2" charset="0"/>
          <a:ea typeface="Roboto" panose="02000000000000000000" pitchFamily="2" charset="0"/>
          <a:cs typeface="Roboto" panose="02000000000000000000"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000" kern="1200">
          <a:solidFill>
            <a:schemeClr val="bg1"/>
          </a:solidFill>
          <a:latin typeface="Roboto" panose="02000000000000000000" pitchFamily="2" charset="0"/>
          <a:ea typeface="Roboto" panose="02000000000000000000" pitchFamily="2" charset="0"/>
          <a:cs typeface="Roboto" panose="02000000000000000000"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000" kern="1200">
          <a:solidFill>
            <a:schemeClr val="bg1"/>
          </a:solidFill>
          <a:latin typeface="Roboto" panose="02000000000000000000" pitchFamily="2" charset="0"/>
          <a:ea typeface="Roboto" panose="02000000000000000000" pitchFamily="2" charset="0"/>
          <a:cs typeface="Roboto" panose="02000000000000000000"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000" kern="1200">
          <a:solidFill>
            <a:schemeClr val="bg1"/>
          </a:solidFill>
          <a:latin typeface="Roboto" panose="02000000000000000000" pitchFamily="2" charset="0"/>
          <a:ea typeface="Roboto" panose="02000000000000000000" pitchFamily="2" charset="0"/>
          <a:cs typeface="Roboto" panose="020000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49E67B62-9F08-42F6-8135-B253C57580AD}"/>
              </a:ext>
            </a:extLst>
          </p:cNvPr>
          <p:cNvSpPr/>
          <p:nvPr userDrawn="1"/>
        </p:nvSpPr>
        <p:spPr>
          <a:xfrm>
            <a:off x="0" y="0"/>
            <a:ext cx="9921315" cy="6858000"/>
          </a:xfrm>
          <a:custGeom>
            <a:avLst/>
            <a:gdLst>
              <a:gd name="connsiteX0" fmla="*/ 0 w 9921315"/>
              <a:gd name="connsiteY0" fmla="*/ 0 h 6858000"/>
              <a:gd name="connsiteX1" fmla="*/ 9921315 w 9921315"/>
              <a:gd name="connsiteY1" fmla="*/ 0 h 6858000"/>
              <a:gd name="connsiteX2" fmla="*/ 9921315 w 9921315"/>
              <a:gd name="connsiteY2" fmla="*/ 6858000 h 6858000"/>
              <a:gd name="connsiteX3" fmla="*/ 0 w 9921315"/>
              <a:gd name="connsiteY3" fmla="*/ 6858000 h 6858000"/>
              <a:gd name="connsiteX4" fmla="*/ 0 w 9921315"/>
              <a:gd name="connsiteY4" fmla="*/ 0 h 6858000"/>
              <a:gd name="connsiteX5" fmla="*/ 94716 w 9921315"/>
              <a:gd name="connsiteY5" fmla="*/ 92308 h 6858000"/>
              <a:gd name="connsiteX6" fmla="*/ 94716 w 9921315"/>
              <a:gd name="connsiteY6" fmla="*/ 6771640 h 6858000"/>
              <a:gd name="connsiteX7" fmla="*/ 9811285 w 9921315"/>
              <a:gd name="connsiteY7" fmla="*/ 6771640 h 6858000"/>
              <a:gd name="connsiteX8" fmla="*/ 9811285 w 9921315"/>
              <a:gd name="connsiteY8" fmla="*/ 92308 h 6858000"/>
              <a:gd name="connsiteX9" fmla="*/ 94716 w 9921315"/>
              <a:gd name="connsiteY9" fmla="*/ 9230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21315" h="6858000">
                <a:moveTo>
                  <a:pt x="0" y="0"/>
                </a:moveTo>
                <a:lnTo>
                  <a:pt x="9921315" y="0"/>
                </a:lnTo>
                <a:lnTo>
                  <a:pt x="9921315" y="6858000"/>
                </a:lnTo>
                <a:lnTo>
                  <a:pt x="0" y="6858000"/>
                </a:lnTo>
                <a:lnTo>
                  <a:pt x="0" y="0"/>
                </a:lnTo>
                <a:close/>
                <a:moveTo>
                  <a:pt x="94716" y="92308"/>
                </a:moveTo>
                <a:lnTo>
                  <a:pt x="94716" y="6771640"/>
                </a:lnTo>
                <a:lnTo>
                  <a:pt x="9811285" y="6771640"/>
                </a:lnTo>
                <a:lnTo>
                  <a:pt x="9811285" y="92308"/>
                </a:lnTo>
                <a:lnTo>
                  <a:pt x="94716" y="92308"/>
                </a:lnTo>
                <a:close/>
              </a:path>
            </a:pathLst>
          </a:custGeom>
          <a:solidFill>
            <a:srgbClr val="C2C2C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8" name="Rectangle 7">
            <a:extLst>
              <a:ext uri="{FF2B5EF4-FFF2-40B4-BE49-F238E27FC236}">
                <a16:creationId xmlns:a16="http://schemas.microsoft.com/office/drawing/2014/main" id="{333D9D60-35E7-4DD1-9362-5CC11EFD1459}"/>
              </a:ext>
            </a:extLst>
          </p:cNvPr>
          <p:cNvSpPr/>
          <p:nvPr userDrawn="1"/>
        </p:nvSpPr>
        <p:spPr>
          <a:xfrm rot="10800000">
            <a:off x="292963" y="6567595"/>
            <a:ext cx="9631878" cy="29756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a:solidFill>
                <a:srgbClr val="323232"/>
              </a:solidFill>
              <a:latin typeface="Roboto" panose="02000000000000000000" pitchFamily="2" charset="0"/>
              <a:ea typeface="Roboto" panose="02000000000000000000" pitchFamily="2" charset="0"/>
            </a:endParaRPr>
          </a:p>
        </p:txBody>
      </p:sp>
      <p:cxnSp>
        <p:nvCxnSpPr>
          <p:cNvPr id="10" name="Straight Connector 9">
            <a:extLst>
              <a:ext uri="{FF2B5EF4-FFF2-40B4-BE49-F238E27FC236}">
                <a16:creationId xmlns:a16="http://schemas.microsoft.com/office/drawing/2014/main" id="{0829CE7C-04F8-43ED-804F-2456F7A4ECBC}"/>
              </a:ext>
            </a:extLst>
          </p:cNvPr>
          <p:cNvCxnSpPr>
            <a:cxnSpLocks/>
          </p:cNvCxnSpPr>
          <p:nvPr userDrawn="1"/>
        </p:nvCxnSpPr>
        <p:spPr>
          <a:xfrm>
            <a:off x="47610" y="6530513"/>
            <a:ext cx="9858390" cy="0"/>
          </a:xfrm>
          <a:prstGeom prst="line">
            <a:avLst/>
          </a:prstGeom>
          <a:ln w="88900">
            <a:solidFill>
              <a:srgbClr val="C2C2C2"/>
            </a:solidFill>
          </a:ln>
        </p:spPr>
        <p:style>
          <a:lnRef idx="1">
            <a:schemeClr val="accent1"/>
          </a:lnRef>
          <a:fillRef idx="0">
            <a:schemeClr val="accent1"/>
          </a:fillRef>
          <a:effectRef idx="0">
            <a:schemeClr val="accent1"/>
          </a:effectRef>
          <a:fontRef idx="minor">
            <a:schemeClr val="tx1"/>
          </a:fontRef>
        </p:style>
      </p:cxnSp>
      <p:sp>
        <p:nvSpPr>
          <p:cNvPr id="14" name="Text Placeholder 2">
            <a:extLst>
              <a:ext uri="{FF2B5EF4-FFF2-40B4-BE49-F238E27FC236}">
                <a16:creationId xmlns:a16="http://schemas.microsoft.com/office/drawing/2014/main" id="{526CF58C-35B7-4ACA-9825-902E71CDE024}"/>
              </a:ext>
            </a:extLst>
          </p:cNvPr>
          <p:cNvSpPr txBox="1">
            <a:spLocks/>
          </p:cNvSpPr>
          <p:nvPr userDrawn="1"/>
        </p:nvSpPr>
        <p:spPr>
          <a:xfrm>
            <a:off x="2026583" y="6594683"/>
            <a:ext cx="5852834" cy="270314"/>
          </a:xfrm>
          <a:prstGeom prst="rect">
            <a:avLst/>
          </a:prstGeom>
        </p:spPr>
        <p:txBody>
          <a:bodyPr anchor="ctr"/>
          <a:lstStyle>
            <a:lvl1pPr marL="0" indent="0" algn="l" defTabSz="914400" rtl="0" eaLnBrk="1" latinLnBrk="0" hangingPunct="1">
              <a:lnSpc>
                <a:spcPct val="90000"/>
              </a:lnSpc>
              <a:spcBef>
                <a:spcPts val="1000"/>
              </a:spcBef>
              <a:buFont typeface="Arial" panose="020B0604020202020204" pitchFamily="34" charset="0"/>
              <a:buNone/>
              <a:defRPr sz="3000" b="0" kern="1200">
                <a:ln w="12700">
                  <a:solidFill>
                    <a:srgbClr val="565656"/>
                  </a:solidFill>
                </a:ln>
                <a:solidFill>
                  <a:srgbClr val="565656"/>
                </a:solidFill>
                <a:latin typeface="ABeeZee" panose="020000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900" b="1">
                <a:ln w="12700">
                  <a:noFill/>
                </a:ln>
                <a:solidFill>
                  <a:schemeClr val="bg2"/>
                </a:solidFill>
              </a:rPr>
              <a:t>Teacher Pack  |  Geography  |  Year 7  |  Spring 1 |  </a:t>
            </a:r>
            <a:r>
              <a:rPr lang="en-US" sz="900" b="1">
                <a:ln w="12700">
                  <a:noFill/>
                </a:ln>
                <a:solidFill>
                  <a:schemeClr val="accent1"/>
                </a:solidFill>
              </a:rPr>
              <a:t>Unit title </a:t>
            </a:r>
            <a:endParaRPr lang="en-GB" sz="900" b="1">
              <a:ln w="12700">
                <a:noFill/>
              </a:ln>
              <a:solidFill>
                <a:schemeClr val="accent1"/>
              </a:solidFill>
            </a:endParaRPr>
          </a:p>
        </p:txBody>
      </p:sp>
      <p:grpSp>
        <p:nvGrpSpPr>
          <p:cNvPr id="15" name="Group 14">
            <a:extLst>
              <a:ext uri="{FF2B5EF4-FFF2-40B4-BE49-F238E27FC236}">
                <a16:creationId xmlns:a16="http://schemas.microsoft.com/office/drawing/2014/main" id="{743F0249-84CA-4B40-8804-94DB2F65435D}"/>
              </a:ext>
            </a:extLst>
          </p:cNvPr>
          <p:cNvGrpSpPr/>
          <p:nvPr userDrawn="1"/>
        </p:nvGrpSpPr>
        <p:grpSpPr>
          <a:xfrm>
            <a:off x="-636252" y="6270116"/>
            <a:ext cx="1260323" cy="1192859"/>
            <a:chOff x="-2681662" y="4062078"/>
            <a:chExt cx="2019221" cy="1911133"/>
          </a:xfrm>
        </p:grpSpPr>
        <p:sp>
          <p:nvSpPr>
            <p:cNvPr id="16" name="Arc 15">
              <a:extLst>
                <a:ext uri="{FF2B5EF4-FFF2-40B4-BE49-F238E27FC236}">
                  <a16:creationId xmlns:a16="http://schemas.microsoft.com/office/drawing/2014/main" id="{C896CECD-A647-464D-81EC-D38BFAE0CB48}"/>
                </a:ext>
              </a:extLst>
            </p:cNvPr>
            <p:cNvSpPr/>
            <p:nvPr userDrawn="1"/>
          </p:nvSpPr>
          <p:spPr>
            <a:xfrm>
              <a:off x="-2681662" y="4062078"/>
              <a:ext cx="2019221" cy="1911133"/>
            </a:xfrm>
            <a:prstGeom prst="arc">
              <a:avLst/>
            </a:prstGeom>
            <a:solidFill>
              <a:schemeClr val="accent1"/>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1800"/>
            </a:p>
          </p:txBody>
        </p:sp>
        <p:pic>
          <p:nvPicPr>
            <p:cNvPr id="17" name="Picture 16">
              <a:extLst>
                <a:ext uri="{FF2B5EF4-FFF2-40B4-BE49-F238E27FC236}">
                  <a16:creationId xmlns:a16="http://schemas.microsoft.com/office/drawing/2014/main" id="{6EEA78AC-65D9-4545-82DA-EF2FDADF97D1}"/>
                </a:ext>
              </a:extLst>
            </p:cNvPr>
            <p:cNvPicPr>
              <a:picLocks noChangeAspect="1"/>
            </p:cNvPicPr>
            <p:nvPr userDrawn="1"/>
          </p:nvPicPr>
          <p:blipFill rotWithShape="1">
            <a:blip r:embed="rId7">
              <a:extLst>
                <a:ext uri="{28A0092B-C50C-407E-A947-70E740481C1C}">
                  <a14:useLocalDpi xmlns:a14="http://schemas.microsoft.com/office/drawing/2010/main" val="0"/>
                </a:ext>
              </a:extLst>
            </a:blip>
            <a:srcRect r="66708"/>
            <a:stretch/>
          </p:blipFill>
          <p:spPr>
            <a:xfrm>
              <a:off x="-1586015" y="4352552"/>
              <a:ext cx="731916" cy="588654"/>
            </a:xfrm>
            <a:prstGeom prst="rect">
              <a:avLst/>
            </a:prstGeom>
          </p:spPr>
        </p:pic>
      </p:grpSp>
      <p:sp>
        <p:nvSpPr>
          <p:cNvPr id="2" name="Title Placeholder 1">
            <a:extLst>
              <a:ext uri="{FF2B5EF4-FFF2-40B4-BE49-F238E27FC236}">
                <a16:creationId xmlns:a16="http://schemas.microsoft.com/office/drawing/2014/main" id="{B1AC45D1-8A1B-2FE6-98EA-07500312CC25}"/>
              </a:ext>
            </a:extLst>
          </p:cNvPr>
          <p:cNvSpPr>
            <a:spLocks noGrp="1"/>
          </p:cNvSpPr>
          <p:nvPr>
            <p:ph type="title"/>
          </p:nvPr>
        </p:nvSpPr>
        <p:spPr>
          <a:xfrm>
            <a:off x="681037" y="103235"/>
            <a:ext cx="8543925" cy="52422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DD6B593-A629-3962-1B97-99ADA71BB8B0}"/>
              </a:ext>
            </a:extLst>
          </p:cNvPr>
          <p:cNvSpPr>
            <a:spLocks noGrp="1"/>
          </p:cNvSpPr>
          <p:nvPr>
            <p:ph type="body" idx="1"/>
          </p:nvPr>
        </p:nvSpPr>
        <p:spPr>
          <a:xfrm>
            <a:off x="681038" y="627458"/>
            <a:ext cx="8543925" cy="1382430"/>
          </a:xfrm>
          <a:prstGeom prst="rect">
            <a:avLst/>
          </a:prstGeom>
        </p:spPr>
        <p:txBody>
          <a:bodyPr vert="horz" lIns="91440" tIns="45720" rIns="91440" bIns="4572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04978"/>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3" r:id="rId3"/>
    <p:sldLayoutId id="2147483674" r:id="rId4"/>
    <p:sldLayoutId id="2147483675" r:id="rId5"/>
  </p:sldLayoutIdLst>
  <p:txStyles>
    <p:titleStyle>
      <a:lvl1pPr algn="l" defTabSz="914400" rtl="0" eaLnBrk="1" latinLnBrk="0" hangingPunct="1">
        <a:lnSpc>
          <a:spcPct val="90000"/>
        </a:lnSpc>
        <a:spcBef>
          <a:spcPct val="0"/>
        </a:spcBef>
        <a:buNone/>
        <a:defRPr sz="3000" kern="1200">
          <a:solidFill>
            <a:schemeClr val="bg1"/>
          </a:solidFill>
          <a:latin typeface="ABeeZee" panose="020B0604020202020204" charset="0"/>
          <a:ea typeface="Roboto" panose="02000000000000000000" pitchFamily="2" charset="0"/>
          <a:cs typeface="Roboto" panose="02000000000000000000" pitchFamily="2" charset="0"/>
        </a:defRPr>
      </a:lvl1pPr>
    </p:titleStyle>
    <p:bodyStyle>
      <a:lvl1pPr marL="0" indent="0" algn="l" defTabSz="914400" rtl="0" eaLnBrk="1" latinLnBrk="0" hangingPunct="1">
        <a:lnSpc>
          <a:spcPct val="130000"/>
        </a:lnSpc>
        <a:spcBef>
          <a:spcPts val="0"/>
        </a:spcBef>
        <a:spcAft>
          <a:spcPts val="600"/>
        </a:spcAft>
        <a:buFont typeface="Arial" panose="020B0604020202020204" pitchFamily="34" charset="0"/>
        <a:buNone/>
        <a:defRPr sz="1000" kern="1200">
          <a:solidFill>
            <a:schemeClr val="bg1"/>
          </a:solidFill>
          <a:latin typeface="Roboto" panose="02000000000000000000" pitchFamily="2" charset="0"/>
          <a:ea typeface="Roboto" panose="02000000000000000000" pitchFamily="2" charset="0"/>
          <a:cs typeface="Roboto" panose="02000000000000000000" pitchFamily="2" charset="0"/>
        </a:defRPr>
      </a:lvl1pPr>
      <a:lvl2pPr marL="685800" indent="-228600" algn="l" defTabSz="914400" rtl="0" eaLnBrk="1" latinLnBrk="0" hangingPunct="1">
        <a:lnSpc>
          <a:spcPct val="130000"/>
        </a:lnSpc>
        <a:spcBef>
          <a:spcPts val="0"/>
        </a:spcBef>
        <a:spcAft>
          <a:spcPts val="600"/>
        </a:spcAft>
        <a:buFont typeface="Arial" panose="020B0604020202020204" pitchFamily="34" charset="0"/>
        <a:buChar char="•"/>
        <a:defRPr sz="1000" kern="1200">
          <a:solidFill>
            <a:schemeClr val="bg1"/>
          </a:solidFill>
          <a:latin typeface="Roboto" panose="02000000000000000000" pitchFamily="2" charset="0"/>
          <a:ea typeface="Roboto" panose="02000000000000000000" pitchFamily="2" charset="0"/>
          <a:cs typeface="Roboto" panose="02000000000000000000" pitchFamily="2" charset="0"/>
        </a:defRPr>
      </a:lvl2pPr>
      <a:lvl3pPr marL="1143000" indent="-228600" algn="l" defTabSz="914400" rtl="0" eaLnBrk="1" latinLnBrk="0" hangingPunct="1">
        <a:lnSpc>
          <a:spcPct val="130000"/>
        </a:lnSpc>
        <a:spcBef>
          <a:spcPts val="0"/>
        </a:spcBef>
        <a:spcAft>
          <a:spcPts val="600"/>
        </a:spcAft>
        <a:buFont typeface="Arial" panose="020B0604020202020204" pitchFamily="34" charset="0"/>
        <a:buChar char="•"/>
        <a:defRPr sz="1000" kern="1200">
          <a:solidFill>
            <a:schemeClr val="bg1"/>
          </a:solidFill>
          <a:latin typeface="Roboto" panose="02000000000000000000" pitchFamily="2" charset="0"/>
          <a:ea typeface="Roboto" panose="02000000000000000000" pitchFamily="2" charset="0"/>
          <a:cs typeface="Roboto" panose="02000000000000000000" pitchFamily="2" charset="0"/>
        </a:defRPr>
      </a:lvl3pPr>
      <a:lvl4pPr marL="1600200" indent="-228600" algn="l" defTabSz="914400" rtl="0" eaLnBrk="1" latinLnBrk="0" hangingPunct="1">
        <a:lnSpc>
          <a:spcPct val="130000"/>
        </a:lnSpc>
        <a:spcBef>
          <a:spcPts val="0"/>
        </a:spcBef>
        <a:spcAft>
          <a:spcPts val="600"/>
        </a:spcAft>
        <a:buFont typeface="Arial" panose="020B0604020202020204" pitchFamily="34" charset="0"/>
        <a:buChar char="•"/>
        <a:defRPr sz="1000" kern="1200">
          <a:solidFill>
            <a:schemeClr val="bg1"/>
          </a:solidFill>
          <a:latin typeface="Roboto" panose="02000000000000000000" pitchFamily="2" charset="0"/>
          <a:ea typeface="Roboto" panose="02000000000000000000" pitchFamily="2" charset="0"/>
          <a:cs typeface="Roboto" panose="02000000000000000000" pitchFamily="2" charset="0"/>
        </a:defRPr>
      </a:lvl4pPr>
      <a:lvl5pPr marL="2057400" indent="-228600" algn="l" defTabSz="914400" rtl="0" eaLnBrk="1" latinLnBrk="0" hangingPunct="1">
        <a:lnSpc>
          <a:spcPct val="130000"/>
        </a:lnSpc>
        <a:spcBef>
          <a:spcPts val="0"/>
        </a:spcBef>
        <a:spcAft>
          <a:spcPts val="600"/>
        </a:spcAft>
        <a:buFont typeface="Arial" panose="020B0604020202020204" pitchFamily="34" charset="0"/>
        <a:buChar char="•"/>
        <a:defRPr sz="1000" kern="1200">
          <a:solidFill>
            <a:schemeClr val="bg1"/>
          </a:solidFill>
          <a:latin typeface="Roboto" panose="02000000000000000000" pitchFamily="2" charset="0"/>
          <a:ea typeface="Roboto" panose="02000000000000000000" pitchFamily="2" charset="0"/>
          <a:cs typeface="Roboto" panose="020000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0.png"/></Relationships>
</file>

<file path=ppt/slides/_rels/slide2.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png"/><Relationship Id="rId3" Type="http://schemas.openxmlformats.org/officeDocument/2006/relationships/image" Target="../media/image11.png"/><Relationship Id="rId7" Type="http://schemas.openxmlformats.org/officeDocument/2006/relationships/image" Target="../media/image15.png"/><Relationship Id="rId12"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4.png"/><Relationship Id="rId11" Type="http://schemas.openxmlformats.org/officeDocument/2006/relationships/image" Target="../media/image19.png"/><Relationship Id="rId5" Type="http://schemas.openxmlformats.org/officeDocument/2006/relationships/image" Target="../media/image13.png"/><Relationship Id="rId10" Type="http://schemas.openxmlformats.org/officeDocument/2006/relationships/image" Target="../media/image18.jpeg"/><Relationship Id="rId4" Type="http://schemas.openxmlformats.org/officeDocument/2006/relationships/image" Target="../media/image12.png"/><Relationship Id="rId9" Type="http://schemas.openxmlformats.org/officeDocument/2006/relationships/image" Target="../media/image17.jpeg"/><Relationship Id="rId1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2" name="Table 61">
            <a:extLst>
              <a:ext uri="{FF2B5EF4-FFF2-40B4-BE49-F238E27FC236}">
                <a16:creationId xmlns:a16="http://schemas.microsoft.com/office/drawing/2014/main" id="{EF80F257-F3E0-1E81-6B45-71D1B78E8F8A}"/>
              </a:ext>
            </a:extLst>
          </p:cNvPr>
          <p:cNvGraphicFramePr>
            <a:graphicFrameLocks noGrp="1"/>
          </p:cNvGraphicFramePr>
          <p:nvPr>
            <p:extLst>
              <p:ext uri="{D42A27DB-BD31-4B8C-83A1-F6EECF244321}">
                <p14:modId xmlns:p14="http://schemas.microsoft.com/office/powerpoint/2010/main" val="3550601297"/>
              </p:ext>
            </p:extLst>
          </p:nvPr>
        </p:nvGraphicFramePr>
        <p:xfrm>
          <a:off x="185341" y="1210196"/>
          <a:ext cx="3906267" cy="3708445"/>
        </p:xfrm>
        <a:graphic>
          <a:graphicData uri="http://schemas.openxmlformats.org/drawingml/2006/table">
            <a:tbl>
              <a:tblPr firstRow="1" bandRow="1">
                <a:tableStyleId>{073A0DAA-6AF3-43AB-8588-CEC1D06C72B9}</a:tableStyleId>
              </a:tblPr>
              <a:tblGrid>
                <a:gridCol w="902724">
                  <a:extLst>
                    <a:ext uri="{9D8B030D-6E8A-4147-A177-3AD203B41FA5}">
                      <a16:colId xmlns:a16="http://schemas.microsoft.com/office/drawing/2014/main" val="20000"/>
                    </a:ext>
                  </a:extLst>
                </a:gridCol>
                <a:gridCol w="971029">
                  <a:extLst>
                    <a:ext uri="{9D8B030D-6E8A-4147-A177-3AD203B41FA5}">
                      <a16:colId xmlns:a16="http://schemas.microsoft.com/office/drawing/2014/main" val="20001"/>
                    </a:ext>
                  </a:extLst>
                </a:gridCol>
                <a:gridCol w="985285">
                  <a:extLst>
                    <a:ext uri="{9D8B030D-6E8A-4147-A177-3AD203B41FA5}">
                      <a16:colId xmlns:a16="http://schemas.microsoft.com/office/drawing/2014/main" val="20002"/>
                    </a:ext>
                  </a:extLst>
                </a:gridCol>
                <a:gridCol w="1047229">
                  <a:extLst>
                    <a:ext uri="{9D8B030D-6E8A-4147-A177-3AD203B41FA5}">
                      <a16:colId xmlns:a16="http://schemas.microsoft.com/office/drawing/2014/main" val="568319371"/>
                    </a:ext>
                  </a:extLst>
                </a:gridCol>
              </a:tblGrid>
              <a:tr h="238043">
                <a:tc>
                  <a:txBody>
                    <a:bodyPr/>
                    <a:lstStyle/>
                    <a:p>
                      <a:pPr algn="ctr"/>
                      <a:endParaRPr lang="en-US" sz="1100" dirty="0">
                        <a:solidFill>
                          <a:schemeClr val="bg1"/>
                        </a:solidFill>
                        <a:latin typeface="ABeeZee" panose="020B0604020202020204" charset="0"/>
                      </a:endParaRPr>
                    </a:p>
                  </a:txBody>
                  <a:tcPr marL="69938" marR="69938" marT="34968" marB="34968" anchor="ctr"/>
                </a:tc>
                <a:tc>
                  <a:txBody>
                    <a:bodyPr/>
                    <a:lstStyle/>
                    <a:p>
                      <a:pPr algn="ctr"/>
                      <a:r>
                        <a:rPr lang="en-US" sz="1100">
                          <a:solidFill>
                            <a:schemeClr val="bg1"/>
                          </a:solidFill>
                          <a:latin typeface="ABeeZee" panose="020B0604020202020204" charset="0"/>
                        </a:rPr>
                        <a:t>Solid</a:t>
                      </a:r>
                    </a:p>
                  </a:txBody>
                  <a:tcPr marL="69938" marR="69938" marT="34968" marB="34968" anchor="ctr">
                    <a:noFill/>
                  </a:tcPr>
                </a:tc>
                <a:tc>
                  <a:txBody>
                    <a:bodyPr/>
                    <a:lstStyle/>
                    <a:p>
                      <a:pPr algn="ctr"/>
                      <a:r>
                        <a:rPr lang="en-US" sz="1100">
                          <a:solidFill>
                            <a:schemeClr val="bg1"/>
                          </a:solidFill>
                          <a:latin typeface="ABeeZee" panose="020B0604020202020204" charset="0"/>
                        </a:rPr>
                        <a:t>Liquid</a:t>
                      </a:r>
                    </a:p>
                  </a:txBody>
                  <a:tcPr marL="69938" marR="69938" marT="34968" marB="34968" anchor="ctr">
                    <a:noFill/>
                  </a:tcPr>
                </a:tc>
                <a:tc>
                  <a:txBody>
                    <a:bodyPr/>
                    <a:lstStyle/>
                    <a:p>
                      <a:pPr algn="ctr"/>
                      <a:r>
                        <a:rPr lang="en-US" sz="1100">
                          <a:solidFill>
                            <a:schemeClr val="bg1"/>
                          </a:solidFill>
                          <a:latin typeface="ABeeZee" panose="020B0604020202020204" charset="0"/>
                        </a:rPr>
                        <a:t>Gas</a:t>
                      </a:r>
                    </a:p>
                  </a:txBody>
                  <a:tcPr marL="69938" marR="69938" marT="34968" marB="34968" anchor="ctr">
                    <a:noFill/>
                  </a:tcPr>
                </a:tc>
                <a:extLst>
                  <a:ext uri="{0D108BD9-81ED-4DB2-BD59-A6C34878D82A}">
                    <a16:rowId xmlns:a16="http://schemas.microsoft.com/office/drawing/2014/main" val="10000"/>
                  </a:ext>
                </a:extLst>
              </a:tr>
              <a:tr h="1157105">
                <a:tc>
                  <a:txBody>
                    <a:bodyPr/>
                    <a:lstStyle/>
                    <a:p>
                      <a:pPr algn="ctr"/>
                      <a:r>
                        <a:rPr lang="en-US" sz="850" b="0" dirty="0">
                          <a:solidFill>
                            <a:schemeClr val="bg1"/>
                          </a:solidFill>
                          <a:latin typeface="ABeeZee" panose="020B0604020202020204" charset="0"/>
                        </a:rPr>
                        <a:t>Diagram</a:t>
                      </a:r>
                    </a:p>
                  </a:txBody>
                  <a:tcPr marL="69938" marR="69938" marT="34968" marB="34968" anchor="ctr">
                    <a:solidFill>
                      <a:srgbClr val="F8CB9A"/>
                    </a:solidFill>
                  </a:tcPr>
                </a:tc>
                <a:tc>
                  <a:txBody>
                    <a:bodyPr/>
                    <a:lstStyle/>
                    <a:p>
                      <a:pPr marL="72000" indent="0" algn="l">
                        <a:lnSpc>
                          <a:spcPts val="2200"/>
                        </a:lnSpc>
                        <a:buFont typeface="Arial" panose="020B0604020202020204" pitchFamily="34" charset="0"/>
                        <a:buNone/>
                      </a:pPr>
                      <a:endParaRPr lang="en-US" sz="850" b="0" dirty="0">
                        <a:solidFill>
                          <a:schemeClr val="bg1"/>
                        </a:solidFill>
                        <a:latin typeface="ABeeZee" panose="020B0604020202020204" charset="0"/>
                        <a:ea typeface="Andika" panose="02000000000000000000" pitchFamily="2" charset="0"/>
                        <a:cs typeface="Andika" panose="02000000000000000000" pitchFamily="2" charset="0"/>
                      </a:endParaRPr>
                    </a:p>
                    <a:p>
                      <a:pPr marL="72000" indent="0" algn="l">
                        <a:lnSpc>
                          <a:spcPts val="2200"/>
                        </a:lnSpc>
                        <a:buFont typeface="Arial" panose="020B0604020202020204" pitchFamily="34" charset="0"/>
                        <a:buNone/>
                      </a:pPr>
                      <a:endParaRPr lang="en-US" sz="850" b="0" dirty="0">
                        <a:solidFill>
                          <a:schemeClr val="bg1"/>
                        </a:solidFill>
                        <a:latin typeface="ABeeZee" panose="020B0604020202020204" charset="0"/>
                        <a:ea typeface="Andika" panose="02000000000000000000" pitchFamily="2" charset="0"/>
                        <a:cs typeface="Andika" panose="02000000000000000000" pitchFamily="2" charset="0"/>
                      </a:endParaRPr>
                    </a:p>
                    <a:p>
                      <a:pPr marL="72000" indent="0" algn="l">
                        <a:lnSpc>
                          <a:spcPts val="2200"/>
                        </a:lnSpc>
                        <a:buFont typeface="Arial" panose="020B0604020202020204" pitchFamily="34" charset="0"/>
                        <a:buNone/>
                      </a:pPr>
                      <a:endParaRPr lang="en-US" sz="850" b="0" dirty="0">
                        <a:solidFill>
                          <a:schemeClr val="bg1"/>
                        </a:solidFill>
                        <a:latin typeface="ABeeZee" panose="020B0604020202020204" charset="0"/>
                        <a:ea typeface="Andika" panose="02000000000000000000" pitchFamily="2" charset="0"/>
                        <a:cs typeface="Andika" panose="02000000000000000000" pitchFamily="2" charset="0"/>
                      </a:endParaRPr>
                    </a:p>
                    <a:p>
                      <a:pPr marL="72000" indent="0" algn="l">
                        <a:lnSpc>
                          <a:spcPts val="2200"/>
                        </a:lnSpc>
                        <a:buFont typeface="Arial" panose="020B0604020202020204" pitchFamily="34" charset="0"/>
                        <a:buNone/>
                      </a:pPr>
                      <a:endParaRPr lang="en-US" sz="850" b="0" dirty="0">
                        <a:solidFill>
                          <a:schemeClr val="bg1"/>
                        </a:solidFill>
                        <a:latin typeface="ABeeZee" panose="020B0604020202020204" charset="0"/>
                        <a:ea typeface="Andika" panose="02000000000000000000" pitchFamily="2" charset="0"/>
                        <a:cs typeface="Andika" panose="02000000000000000000" pitchFamily="2" charset="0"/>
                      </a:endParaRPr>
                    </a:p>
                  </a:txBody>
                  <a:tcPr marL="69938" marR="69938" marT="34968" marB="34968" anchor="ctr"/>
                </a:tc>
                <a:tc>
                  <a:txBody>
                    <a:bodyPr/>
                    <a:lstStyle/>
                    <a:p>
                      <a:pPr marL="72000" indent="0" algn="l">
                        <a:lnSpc>
                          <a:spcPts val="2200"/>
                        </a:lnSpc>
                        <a:buFont typeface="Arial" panose="020B0604020202020204" pitchFamily="34" charset="0"/>
                        <a:buNone/>
                      </a:pPr>
                      <a:endParaRPr lang="en-US" sz="850" b="0" dirty="0">
                        <a:solidFill>
                          <a:schemeClr val="bg1"/>
                        </a:solidFill>
                        <a:latin typeface="ABeeZee" panose="020B0604020202020204" charset="0"/>
                        <a:ea typeface="Andika" panose="02000000000000000000" pitchFamily="2" charset="0"/>
                        <a:cs typeface="Andika" panose="02000000000000000000" pitchFamily="2" charset="0"/>
                      </a:endParaRPr>
                    </a:p>
                  </a:txBody>
                  <a:tcPr marL="69938" marR="69938" marT="34968" marB="34968" anchor="ctr"/>
                </a:tc>
                <a:tc>
                  <a:txBody>
                    <a:bodyPr/>
                    <a:lstStyle/>
                    <a:p>
                      <a:pPr marL="72000" indent="0" algn="l">
                        <a:lnSpc>
                          <a:spcPts val="2200"/>
                        </a:lnSpc>
                        <a:buFont typeface="Arial" panose="020B0604020202020204" pitchFamily="34" charset="0"/>
                        <a:buNone/>
                      </a:pPr>
                      <a:endParaRPr lang="en-US" sz="850" b="0" dirty="0">
                        <a:solidFill>
                          <a:schemeClr val="bg1"/>
                        </a:solidFill>
                        <a:latin typeface="ABeeZee" panose="020B0604020202020204" charset="0"/>
                        <a:ea typeface="Andika" panose="02000000000000000000" pitchFamily="2" charset="0"/>
                        <a:cs typeface="Andika" panose="02000000000000000000" pitchFamily="2" charset="0"/>
                      </a:endParaRPr>
                    </a:p>
                  </a:txBody>
                  <a:tcPr marL="69938" marR="69938" marT="34968" marB="34968" anchor="ctr"/>
                </a:tc>
                <a:extLst>
                  <a:ext uri="{0D108BD9-81ED-4DB2-BD59-A6C34878D82A}">
                    <a16:rowId xmlns:a16="http://schemas.microsoft.com/office/drawing/2014/main" val="10001"/>
                  </a:ext>
                </a:extLst>
              </a:tr>
              <a:tr h="674678">
                <a:tc>
                  <a:txBody>
                    <a:bodyPr/>
                    <a:lstStyle/>
                    <a:p>
                      <a:pPr algn="ctr"/>
                      <a:r>
                        <a:rPr lang="en-US" sz="850" b="0" dirty="0">
                          <a:solidFill>
                            <a:schemeClr val="bg1"/>
                          </a:solidFill>
                          <a:latin typeface="ABeeZee" panose="020B0604020202020204" charset="0"/>
                        </a:rPr>
                        <a:t>Arrangement</a:t>
                      </a:r>
                    </a:p>
                  </a:txBody>
                  <a:tcPr marL="69938" marR="69938" marT="34968" marB="34968" anchor="ctr">
                    <a:solidFill>
                      <a:srgbClr val="F8CB9A"/>
                    </a:solidFill>
                  </a:tcPr>
                </a:tc>
                <a:tc>
                  <a:txBody>
                    <a:bodyPr/>
                    <a:lstStyle/>
                    <a:p>
                      <a:pPr marL="73152" marR="0" indent="0" algn="l" rtl="0" eaLnBrk="1" fontAlgn="auto" latinLnBrk="0" hangingPunct="1">
                        <a:lnSpc>
                          <a:spcPct val="120000"/>
                        </a:lnSpc>
                        <a:spcBef>
                          <a:spcPts val="0"/>
                        </a:spcBef>
                        <a:spcAft>
                          <a:spcPts val="0"/>
                        </a:spcAft>
                      </a:pPr>
                      <a:r>
                        <a:rPr lang="en-US" sz="850" b="0" i="0" u="none" strike="noStrike" kern="1200" spc="0" baseline="0" dirty="0">
                          <a:ln>
                            <a:noFill/>
                          </a:ln>
                          <a:solidFill>
                            <a:schemeClr val="bg1"/>
                          </a:solidFill>
                          <a:effectLst/>
                          <a:latin typeface="ABeeZee" panose="020B0604020202020204" charset="0"/>
                        </a:rPr>
                        <a:t>ordered and all touching</a:t>
                      </a:r>
                      <a:endParaRPr lang="en-US" sz="850" b="0" i="0" u="none" strike="noStrike" dirty="0">
                        <a:solidFill>
                          <a:schemeClr val="bg1"/>
                        </a:solidFill>
                        <a:effectLst/>
                        <a:latin typeface="ABeeZee" panose="020B0604020202020204" charset="0"/>
                      </a:endParaRPr>
                    </a:p>
                  </a:txBody>
                  <a:tcPr marL="69977" marR="69977" marT="34925" marB="34925" anchor="ctr"/>
                </a:tc>
                <a:tc>
                  <a:txBody>
                    <a:bodyPr/>
                    <a:lstStyle/>
                    <a:p>
                      <a:pPr marL="73152" marR="0" indent="0" algn="l" rtl="0" eaLnBrk="1" fontAlgn="auto" latinLnBrk="0" hangingPunct="1">
                        <a:lnSpc>
                          <a:spcPct val="120000"/>
                        </a:lnSpc>
                        <a:spcBef>
                          <a:spcPts val="0"/>
                        </a:spcBef>
                        <a:spcAft>
                          <a:spcPts val="0"/>
                        </a:spcAft>
                      </a:pPr>
                      <a:r>
                        <a:rPr lang="en-US" sz="850" b="0" i="0" u="none" strike="noStrike" kern="1200" spc="0" baseline="0" dirty="0">
                          <a:ln>
                            <a:noFill/>
                          </a:ln>
                          <a:solidFill>
                            <a:schemeClr val="bg1"/>
                          </a:solidFill>
                          <a:effectLst/>
                          <a:latin typeface="ABeeZee" panose="020B0604020202020204" charset="0"/>
                        </a:rPr>
                        <a:t>random and all touching</a:t>
                      </a:r>
                      <a:endParaRPr lang="en-US" sz="850" b="0" i="0" u="none" strike="noStrike" dirty="0">
                        <a:solidFill>
                          <a:schemeClr val="bg1"/>
                        </a:solidFill>
                        <a:effectLst/>
                        <a:latin typeface="ABeeZee" panose="020B0604020202020204" charset="0"/>
                      </a:endParaRPr>
                    </a:p>
                  </a:txBody>
                  <a:tcPr marL="69977" marR="69977" marT="34925" marB="34925" anchor="ctr"/>
                </a:tc>
                <a:tc>
                  <a:txBody>
                    <a:bodyPr/>
                    <a:lstStyle/>
                    <a:p>
                      <a:pPr marL="73152" indent="0" algn="l" rtl="0" eaLnBrk="1" fontAlgn="ctr" latinLnBrk="0" hangingPunct="1">
                        <a:lnSpc>
                          <a:spcPct val="120000"/>
                        </a:lnSpc>
                        <a:spcBef>
                          <a:spcPts val="0"/>
                        </a:spcBef>
                        <a:spcAft>
                          <a:spcPts val="0"/>
                        </a:spcAft>
                      </a:pPr>
                      <a:r>
                        <a:rPr lang="en-US" sz="850" b="0" i="0" u="none" strike="noStrike" kern="1200" spc="0" baseline="0" dirty="0">
                          <a:ln>
                            <a:noFill/>
                          </a:ln>
                          <a:solidFill>
                            <a:schemeClr val="bg1"/>
                          </a:solidFill>
                          <a:effectLst/>
                          <a:latin typeface="ABeeZee" panose="020B0604020202020204" charset="0"/>
                        </a:rPr>
                        <a:t>random and not touching</a:t>
                      </a:r>
                      <a:endParaRPr lang="en-US" sz="850" b="0" i="0" u="none" strike="noStrike" dirty="0">
                        <a:solidFill>
                          <a:schemeClr val="bg1"/>
                        </a:solidFill>
                        <a:effectLst/>
                        <a:latin typeface="ABeeZee" panose="020B0604020202020204" charset="0"/>
                      </a:endParaRPr>
                    </a:p>
                  </a:txBody>
                  <a:tcPr marL="69977" marR="69977" marT="34925" marB="34925" anchor="ctr"/>
                </a:tc>
                <a:extLst>
                  <a:ext uri="{0D108BD9-81ED-4DB2-BD59-A6C34878D82A}">
                    <a16:rowId xmlns:a16="http://schemas.microsoft.com/office/drawing/2014/main" val="10002"/>
                  </a:ext>
                </a:extLst>
              </a:tr>
              <a:tr h="1064636">
                <a:tc>
                  <a:txBody>
                    <a:bodyPr/>
                    <a:lstStyle/>
                    <a:p>
                      <a:pPr algn="ctr"/>
                      <a:r>
                        <a:rPr lang="en-US" sz="850" b="0" dirty="0">
                          <a:solidFill>
                            <a:schemeClr val="bg1"/>
                          </a:solidFill>
                          <a:latin typeface="ABeeZee" panose="020B0604020202020204" charset="0"/>
                        </a:rPr>
                        <a:t>Movement</a:t>
                      </a:r>
                    </a:p>
                  </a:txBody>
                  <a:tcPr marL="69938" marR="69938" marT="34968" marB="34968" anchor="ctr">
                    <a:solidFill>
                      <a:srgbClr val="F8CB9A"/>
                    </a:solidFill>
                  </a:tcPr>
                </a:tc>
                <a:tc>
                  <a:txBody>
                    <a:bodyPr/>
                    <a:lstStyle/>
                    <a:p>
                      <a:pPr marL="73152" marR="0" indent="0" algn="l" rtl="0" eaLnBrk="1" fontAlgn="auto" latinLnBrk="0" hangingPunct="1">
                        <a:lnSpc>
                          <a:spcPct val="120000"/>
                        </a:lnSpc>
                        <a:spcBef>
                          <a:spcPts val="0"/>
                        </a:spcBef>
                        <a:spcAft>
                          <a:spcPts val="0"/>
                        </a:spcAft>
                      </a:pPr>
                      <a:br>
                        <a:rPr lang="en-GB" sz="850" b="0" i="0" u="none" strike="noStrike" kern="1200" dirty="0">
                          <a:solidFill>
                            <a:schemeClr val="bg1"/>
                          </a:solidFill>
                          <a:effectLst/>
                          <a:latin typeface="ABeeZee" panose="020B0604020202020204" charset="0"/>
                        </a:rPr>
                      </a:br>
                      <a:r>
                        <a:rPr lang="en-GB" sz="850" b="0" i="0" u="none" strike="noStrike" kern="1200" dirty="0">
                          <a:solidFill>
                            <a:schemeClr val="bg1"/>
                          </a:solidFill>
                          <a:effectLst/>
                          <a:latin typeface="ABeeZee" panose="020B0604020202020204" charset="0"/>
                        </a:rPr>
                        <a:t>v</a:t>
                      </a:r>
                      <a:r>
                        <a:rPr lang="en-GB" sz="850" b="0" i="0" u="none" strike="noStrike" kern="1200" spc="0" baseline="0" dirty="0">
                          <a:ln>
                            <a:noFill/>
                          </a:ln>
                          <a:solidFill>
                            <a:schemeClr val="bg1"/>
                          </a:solidFill>
                          <a:effectLst/>
                          <a:latin typeface="ABeeZee" panose="020B0604020202020204" charset="0"/>
                        </a:rPr>
                        <a:t>ibrate in fixed positions</a:t>
                      </a:r>
                      <a:endParaRPr lang="en-GB" sz="850" b="0" i="0" u="none" strike="noStrike" dirty="0">
                        <a:solidFill>
                          <a:schemeClr val="bg1"/>
                        </a:solidFill>
                        <a:effectLst/>
                        <a:latin typeface="ABeeZee" panose="020B0604020202020204" charset="0"/>
                      </a:endParaRPr>
                    </a:p>
                  </a:txBody>
                  <a:tcPr marL="69977" marR="69977" marT="34925" marB="34925" anchor="ctr"/>
                </a:tc>
                <a:tc>
                  <a:txBody>
                    <a:bodyPr/>
                    <a:lstStyle/>
                    <a:p>
                      <a:pPr marL="73152" marR="0" indent="0" algn="l" rtl="0" eaLnBrk="1" fontAlgn="auto" latinLnBrk="0" hangingPunct="1">
                        <a:lnSpc>
                          <a:spcPct val="120000"/>
                        </a:lnSpc>
                        <a:spcBef>
                          <a:spcPts val="0"/>
                        </a:spcBef>
                        <a:spcAft>
                          <a:spcPts val="0"/>
                        </a:spcAft>
                      </a:pPr>
                      <a:r>
                        <a:rPr lang="en-US" sz="850" b="0" i="0" u="none" strike="noStrike" kern="1200" dirty="0">
                          <a:solidFill>
                            <a:schemeClr val="bg1"/>
                          </a:solidFill>
                          <a:effectLst/>
                          <a:latin typeface="ABeeZee" panose="020B0604020202020204" charset="0"/>
                        </a:rPr>
                        <a:t>move and slide over each other</a:t>
                      </a:r>
                      <a:endParaRPr lang="en-US" sz="850" b="0" i="0" u="none" strike="noStrike" dirty="0">
                        <a:solidFill>
                          <a:schemeClr val="bg1"/>
                        </a:solidFill>
                        <a:effectLst/>
                        <a:latin typeface="ABeeZee" panose="020B0604020202020204" charset="0"/>
                      </a:endParaRPr>
                    </a:p>
                  </a:txBody>
                  <a:tcPr marL="69977" marR="69977" marT="34925" marB="34925" anchor="ctr"/>
                </a:tc>
                <a:tc>
                  <a:txBody>
                    <a:bodyPr/>
                    <a:lstStyle/>
                    <a:p>
                      <a:pPr marL="73152" marR="0" indent="0" algn="l" rtl="0" eaLnBrk="1" fontAlgn="auto" latinLnBrk="0" hangingPunct="1">
                        <a:lnSpc>
                          <a:spcPct val="120000"/>
                        </a:lnSpc>
                        <a:spcBef>
                          <a:spcPts val="0"/>
                        </a:spcBef>
                        <a:spcAft>
                          <a:spcPts val="0"/>
                        </a:spcAft>
                      </a:pPr>
                      <a:r>
                        <a:rPr lang="en-US" sz="850" b="0" i="0" u="none" strike="noStrike" kern="1200" dirty="0">
                          <a:solidFill>
                            <a:schemeClr val="bg1"/>
                          </a:solidFill>
                          <a:effectLst/>
                          <a:latin typeface="ABeeZee" panose="020B0604020202020204" charset="0"/>
                        </a:rPr>
                        <a:t>move around quickly in random directions</a:t>
                      </a:r>
                      <a:endParaRPr lang="en-US" sz="850" b="0" i="0" u="none" strike="noStrike" dirty="0">
                        <a:solidFill>
                          <a:schemeClr val="bg1"/>
                        </a:solidFill>
                        <a:effectLst/>
                        <a:latin typeface="ABeeZee" panose="020B0604020202020204" charset="0"/>
                      </a:endParaRPr>
                    </a:p>
                  </a:txBody>
                  <a:tcPr marL="69977" marR="69977" marT="34925" marB="34925" anchor="ctr"/>
                </a:tc>
                <a:extLst>
                  <a:ext uri="{0D108BD9-81ED-4DB2-BD59-A6C34878D82A}">
                    <a16:rowId xmlns:a16="http://schemas.microsoft.com/office/drawing/2014/main" val="10003"/>
                  </a:ext>
                </a:extLst>
              </a:tr>
              <a:tr h="573983">
                <a:tc>
                  <a:txBody>
                    <a:bodyPr/>
                    <a:lstStyle/>
                    <a:p>
                      <a:pPr algn="ctr"/>
                      <a:r>
                        <a:rPr lang="en-US" sz="850" b="0" dirty="0">
                          <a:solidFill>
                            <a:schemeClr val="bg1"/>
                          </a:solidFill>
                          <a:latin typeface="ABeeZee" panose="020B0604020202020204" charset="0"/>
                        </a:rPr>
                        <a:t>Attraction between particles</a:t>
                      </a:r>
                    </a:p>
                  </a:txBody>
                  <a:tcPr marL="69938" marR="69938" marT="34968" marB="34968" anchor="ctr">
                    <a:solidFill>
                      <a:srgbClr val="F8CB9A"/>
                    </a:solidFill>
                  </a:tcPr>
                </a:tc>
                <a:tc>
                  <a:txBody>
                    <a:bodyPr/>
                    <a:lstStyle/>
                    <a:p>
                      <a:pPr marL="72000" indent="0" algn="l">
                        <a:lnSpc>
                          <a:spcPts val="2200"/>
                        </a:lnSpc>
                        <a:buFont typeface="Arial" panose="020B0604020202020204" pitchFamily="34" charset="0"/>
                        <a:buNone/>
                      </a:pPr>
                      <a:r>
                        <a:rPr lang="en-GB" sz="850" b="0" dirty="0">
                          <a:solidFill>
                            <a:schemeClr val="bg1"/>
                          </a:solidFill>
                          <a:latin typeface="ABeeZee" panose="020B0604020202020204" charset="0"/>
                        </a:rPr>
                        <a:t>strong</a:t>
                      </a:r>
                      <a:endParaRPr lang="en-US" sz="850" b="0" dirty="0">
                        <a:solidFill>
                          <a:schemeClr val="bg1"/>
                        </a:solidFill>
                        <a:latin typeface="ABeeZee" panose="020B0604020202020204" charset="0"/>
                        <a:ea typeface="Andika" panose="02000000000000000000" pitchFamily="2" charset="0"/>
                        <a:cs typeface="Chilanka" panose="02000503000000000000" pitchFamily="2" charset="0"/>
                      </a:endParaRPr>
                    </a:p>
                  </a:txBody>
                  <a:tcPr marL="69938" marR="69938" marT="34968" marB="34968" anchor="ctr"/>
                </a:tc>
                <a:tc>
                  <a:txBody>
                    <a:bodyPr/>
                    <a:lstStyle/>
                    <a:p>
                      <a:pPr marL="72000" indent="0" algn="l">
                        <a:lnSpc>
                          <a:spcPts val="2200"/>
                        </a:lnSpc>
                        <a:buFont typeface="Arial" panose="020B0604020202020204" pitchFamily="34" charset="0"/>
                        <a:buNone/>
                      </a:pPr>
                      <a:r>
                        <a:rPr lang="en-GB" sz="850" b="0" dirty="0">
                          <a:solidFill>
                            <a:schemeClr val="bg1"/>
                          </a:solidFill>
                          <a:latin typeface="ABeeZee" panose="020B0604020202020204" charset="0"/>
                        </a:rPr>
                        <a:t>weak</a:t>
                      </a:r>
                      <a:endParaRPr lang="en-US" sz="850" b="0" dirty="0">
                        <a:solidFill>
                          <a:schemeClr val="bg1"/>
                        </a:solidFill>
                        <a:latin typeface="ABeeZee" panose="020B0604020202020204" charset="0"/>
                        <a:ea typeface="Andika" panose="02000000000000000000" pitchFamily="2" charset="0"/>
                        <a:cs typeface="Chilanka" panose="02000503000000000000" pitchFamily="2" charset="0"/>
                      </a:endParaRPr>
                    </a:p>
                  </a:txBody>
                  <a:tcPr marL="69938" marR="69938" marT="34968" marB="34968" anchor="ctr"/>
                </a:tc>
                <a:tc>
                  <a:txBody>
                    <a:bodyPr/>
                    <a:lstStyle/>
                    <a:p>
                      <a:pPr marL="72000" indent="0" algn="l">
                        <a:lnSpc>
                          <a:spcPts val="2200"/>
                        </a:lnSpc>
                        <a:buFont typeface="Arial" panose="020B0604020202020204" pitchFamily="34" charset="0"/>
                        <a:buNone/>
                      </a:pPr>
                      <a:r>
                        <a:rPr lang="en-GB" sz="850" b="0" dirty="0">
                          <a:solidFill>
                            <a:schemeClr val="bg1"/>
                          </a:solidFill>
                          <a:latin typeface="ABeeZee" panose="020B0604020202020204" charset="0"/>
                        </a:rPr>
                        <a:t>very weak</a:t>
                      </a:r>
                      <a:endParaRPr lang="en-US" sz="850" b="0" dirty="0">
                        <a:solidFill>
                          <a:schemeClr val="bg1"/>
                        </a:solidFill>
                        <a:latin typeface="ABeeZee" panose="020B0604020202020204" charset="0"/>
                        <a:ea typeface="Andika" panose="02000000000000000000" pitchFamily="2" charset="0"/>
                        <a:cs typeface="Chilanka" panose="02000503000000000000" pitchFamily="2" charset="0"/>
                      </a:endParaRPr>
                    </a:p>
                  </a:txBody>
                  <a:tcPr marL="69938" marR="69938" marT="34968" marB="34968" anchor="ctr"/>
                </a:tc>
                <a:extLst>
                  <a:ext uri="{0D108BD9-81ED-4DB2-BD59-A6C34878D82A}">
                    <a16:rowId xmlns:a16="http://schemas.microsoft.com/office/drawing/2014/main" val="10004"/>
                  </a:ext>
                </a:extLst>
              </a:tr>
            </a:tbl>
          </a:graphicData>
        </a:graphic>
      </p:graphicFrame>
      <p:sp>
        <p:nvSpPr>
          <p:cNvPr id="12" name="Title 7">
            <a:extLst>
              <a:ext uri="{FF2B5EF4-FFF2-40B4-BE49-F238E27FC236}">
                <a16:creationId xmlns:a16="http://schemas.microsoft.com/office/drawing/2014/main" id="{3226F330-C32B-B575-15CD-80A2CD275029}"/>
              </a:ext>
            </a:extLst>
          </p:cNvPr>
          <p:cNvSpPr txBox="1">
            <a:spLocks/>
          </p:cNvSpPr>
          <p:nvPr/>
        </p:nvSpPr>
        <p:spPr>
          <a:xfrm>
            <a:off x="88357" y="189262"/>
            <a:ext cx="5876025" cy="574040"/>
          </a:xfrm>
          <a:prstGeom prst="rect">
            <a:avLst/>
          </a:prstGeom>
          <a:noFill/>
        </p:spPr>
        <p:txBody>
          <a:bodyPr vert="horz" wrap="square" lIns="91440" tIns="45720" rIns="91440" bIns="45720" rtlCol="0" anchor="ctr">
            <a:noAutofit/>
          </a:bodyPr>
          <a:lstStyle/>
          <a:p>
            <a:pPr>
              <a:lnSpc>
                <a:spcPct val="107000"/>
              </a:lnSpc>
              <a:spcAft>
                <a:spcPts val="800"/>
              </a:spcAft>
            </a:pPr>
            <a:r>
              <a:rPr lang="en-US" b="1" spc="100" dirty="0">
                <a:solidFill>
                  <a:schemeClr val="bg1"/>
                </a:solidFill>
                <a:effectLst/>
                <a:latin typeface="Abeezee"/>
                <a:ea typeface="Andika"/>
                <a:cs typeface="Andika"/>
              </a:rPr>
              <a:t>Particles, substances and mixtures</a:t>
            </a:r>
            <a:endParaRPr lang="en-GB" sz="900" dirty="0">
              <a:solidFill>
                <a:schemeClr val="bg1"/>
              </a:solidFill>
              <a:effectLst/>
              <a:latin typeface="ABeeZee"/>
              <a:ea typeface="Calibri" panose="020F0502020204030204" pitchFamily="34" charset="0"/>
              <a:cs typeface="Times New Roman" panose="02020603050405020304" pitchFamily="18" charset="0"/>
            </a:endParaRPr>
          </a:p>
        </p:txBody>
      </p:sp>
      <p:sp>
        <p:nvSpPr>
          <p:cNvPr id="13" name="Subtitle 8">
            <a:extLst>
              <a:ext uri="{FF2B5EF4-FFF2-40B4-BE49-F238E27FC236}">
                <a16:creationId xmlns:a16="http://schemas.microsoft.com/office/drawing/2014/main" id="{B80E4E46-877F-7519-3B72-96346A4F77E9}"/>
              </a:ext>
            </a:extLst>
          </p:cNvPr>
          <p:cNvSpPr txBox="1">
            <a:spLocks/>
          </p:cNvSpPr>
          <p:nvPr/>
        </p:nvSpPr>
        <p:spPr>
          <a:xfrm>
            <a:off x="2239200" y="6576695"/>
            <a:ext cx="7666800" cy="281305"/>
          </a:xfrm>
          <a:prstGeom prst="rect">
            <a:avLst/>
          </a:prstGeom>
        </p:spPr>
        <p:txBody>
          <a:bodyPr vert="horz" wrap="square" lIns="91440" tIns="45720" rIns="91440" bIns="45720" rtlCol="0">
            <a:noAutofit/>
          </a:bodyPr>
          <a:lstStyle/>
          <a:p>
            <a:pPr algn="r">
              <a:lnSpc>
                <a:spcPct val="120000"/>
              </a:lnSpc>
              <a:spcAft>
                <a:spcPts val="1200"/>
              </a:spcAft>
            </a:pPr>
            <a:r>
              <a:rPr lang="en-US" sz="1000" kern="1200" dirty="0">
                <a:solidFill>
                  <a:schemeClr val="tx1">
                    <a:lumMod val="50000"/>
                  </a:schemeClr>
                </a:solidFill>
                <a:effectLst/>
                <a:latin typeface="ABeeZee"/>
                <a:ea typeface="Calibri" panose="020F0502020204030204" pitchFamily="34" charset="0"/>
                <a:cs typeface="Times New Roman" panose="02020603050405020304" pitchFamily="18" charset="0"/>
              </a:rPr>
              <a:t>Science | 7.01 – Particles, substances and mixtures | Knowledge </a:t>
            </a:r>
            <a:r>
              <a:rPr lang="en-US" sz="1000" dirty="0" err="1">
                <a:solidFill>
                  <a:schemeClr val="tx1">
                    <a:lumMod val="50000"/>
                  </a:schemeClr>
                </a:solidFill>
                <a:latin typeface="ABeeZee"/>
                <a:ea typeface="Calibri" panose="020F0502020204030204" pitchFamily="34" charset="0"/>
                <a:cs typeface="Times New Roman" panose="02020603050405020304" pitchFamily="18" charset="0"/>
              </a:rPr>
              <a:t>O</a:t>
            </a:r>
            <a:r>
              <a:rPr lang="en-US" sz="1000" kern="1200" dirty="0" err="1">
                <a:solidFill>
                  <a:schemeClr val="tx1">
                    <a:lumMod val="50000"/>
                  </a:schemeClr>
                </a:solidFill>
                <a:effectLst/>
                <a:latin typeface="ABeeZee"/>
                <a:ea typeface="Calibri" panose="020F0502020204030204" pitchFamily="34" charset="0"/>
                <a:cs typeface="Times New Roman" panose="02020603050405020304" pitchFamily="18" charset="0"/>
              </a:rPr>
              <a:t>rganiser</a:t>
            </a:r>
            <a:endParaRPr lang="en-GB" sz="1100" dirty="0">
              <a:solidFill>
                <a:schemeClr val="tx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TextBox 9">
            <a:extLst>
              <a:ext uri="{FF2B5EF4-FFF2-40B4-BE49-F238E27FC236}">
                <a16:creationId xmlns:a16="http://schemas.microsoft.com/office/drawing/2014/main" id="{B0CE44CB-2AB8-9F45-9B84-73748F0CB843}"/>
              </a:ext>
            </a:extLst>
          </p:cNvPr>
          <p:cNvSpPr txBox="1"/>
          <p:nvPr/>
        </p:nvSpPr>
        <p:spPr>
          <a:xfrm>
            <a:off x="6699867" y="322272"/>
            <a:ext cx="3107016" cy="261610"/>
          </a:xfrm>
          <a:prstGeom prst="rect">
            <a:avLst/>
          </a:prstGeom>
          <a:solidFill>
            <a:srgbClr val="3B3838"/>
          </a:solidFill>
          <a:ln w="12700" cap="flat" cmpd="sng" algn="ctr">
            <a:solidFill>
              <a:schemeClr val="bg1"/>
            </a:solidFill>
            <a:prstDash val="solid"/>
            <a:miter lim="800000"/>
          </a:ln>
          <a:effectLst/>
        </p:spPr>
        <p:txBody>
          <a:bodyPr wrap="square" rtlCol="0">
            <a:spAutoFit/>
          </a:bodyPr>
          <a:lstStyle/>
          <a:p>
            <a:pPr marL="0" marR="0" lvl="0" indent="0" algn="ctr" defTabSz="742950" eaLnBrk="1" fontAlgn="auto" latinLnBrk="0" hangingPunct="1">
              <a:lnSpc>
                <a:spcPct val="100000"/>
              </a:lnSpc>
              <a:spcBef>
                <a:spcPts val="0"/>
              </a:spcBef>
              <a:spcAft>
                <a:spcPts val="0"/>
              </a:spcAft>
              <a:buClrTx/>
              <a:buSzTx/>
              <a:buFontTx/>
              <a:buNone/>
              <a:tabLst/>
              <a:defRPr/>
            </a:pPr>
            <a:r>
              <a:rPr kumimoji="0" lang="en-GB" sz="1100" b="1" i="0" u="none" strike="noStrike" kern="0" cap="none" spc="0" normalizeH="0" baseline="0" noProof="0">
                <a:ln>
                  <a:noFill/>
                </a:ln>
                <a:solidFill>
                  <a:prstClr val="white"/>
                </a:solidFill>
                <a:effectLst/>
                <a:uLnTx/>
                <a:uFillTx/>
                <a:latin typeface="ABeeZee" panose="020B0604020202020204" charset="0"/>
                <a:ea typeface="+mn-ea"/>
                <a:cs typeface="+mn-cs"/>
              </a:rPr>
              <a:t>Explaining the properties of solids</a:t>
            </a:r>
          </a:p>
        </p:txBody>
      </p:sp>
      <p:sp>
        <p:nvSpPr>
          <p:cNvPr id="16" name="TextBox 15">
            <a:extLst>
              <a:ext uri="{FF2B5EF4-FFF2-40B4-BE49-F238E27FC236}">
                <a16:creationId xmlns:a16="http://schemas.microsoft.com/office/drawing/2014/main" id="{949CDC31-5855-4AE3-B4DE-099472503858}"/>
              </a:ext>
            </a:extLst>
          </p:cNvPr>
          <p:cNvSpPr txBox="1"/>
          <p:nvPr/>
        </p:nvSpPr>
        <p:spPr>
          <a:xfrm>
            <a:off x="6696441" y="1894805"/>
            <a:ext cx="3099213" cy="261610"/>
          </a:xfrm>
          <a:prstGeom prst="rect">
            <a:avLst/>
          </a:prstGeom>
          <a:solidFill>
            <a:srgbClr val="3B3838"/>
          </a:solidFill>
          <a:ln w="12700" cap="flat" cmpd="sng" algn="ctr">
            <a:solidFill>
              <a:schemeClr val="bg1"/>
            </a:solidFill>
            <a:prstDash val="solid"/>
            <a:miter lim="800000"/>
          </a:ln>
          <a:effectLst/>
        </p:spPr>
        <p:txBody>
          <a:bodyPr wrap="square" rtlCol="0">
            <a:spAutoFit/>
          </a:bodyPr>
          <a:lstStyle/>
          <a:p>
            <a:pPr marL="0" marR="0" lvl="0" indent="0" algn="ctr" defTabSz="742950" eaLnBrk="1" fontAlgn="auto" latinLnBrk="0" hangingPunct="1">
              <a:lnSpc>
                <a:spcPct val="100000"/>
              </a:lnSpc>
              <a:spcBef>
                <a:spcPts val="0"/>
              </a:spcBef>
              <a:spcAft>
                <a:spcPts val="0"/>
              </a:spcAft>
              <a:buClrTx/>
              <a:buSzTx/>
              <a:buFontTx/>
              <a:buNone/>
              <a:tabLst/>
              <a:defRPr/>
            </a:pPr>
            <a:r>
              <a:rPr kumimoji="0" lang="en-GB" sz="1100" b="1" i="0" u="none" strike="noStrike" kern="0" cap="none" spc="0" normalizeH="0" baseline="0" noProof="0">
                <a:ln>
                  <a:noFill/>
                </a:ln>
                <a:solidFill>
                  <a:prstClr val="white"/>
                </a:solidFill>
                <a:effectLst/>
                <a:uLnTx/>
                <a:uFillTx/>
                <a:latin typeface="ABeeZee" panose="020B0604020202020204" charset="0"/>
                <a:ea typeface="+mn-ea"/>
                <a:cs typeface="+mn-cs"/>
              </a:rPr>
              <a:t>Explaining the properties of liquids</a:t>
            </a:r>
          </a:p>
        </p:txBody>
      </p:sp>
      <p:sp>
        <p:nvSpPr>
          <p:cNvPr id="17" name="TextBox 16">
            <a:extLst>
              <a:ext uri="{FF2B5EF4-FFF2-40B4-BE49-F238E27FC236}">
                <a16:creationId xmlns:a16="http://schemas.microsoft.com/office/drawing/2014/main" id="{9E2A64FE-8B22-582F-0D86-2E63A1707AFF}"/>
              </a:ext>
            </a:extLst>
          </p:cNvPr>
          <p:cNvSpPr txBox="1"/>
          <p:nvPr/>
        </p:nvSpPr>
        <p:spPr>
          <a:xfrm>
            <a:off x="6683965" y="3475943"/>
            <a:ext cx="3107015" cy="261610"/>
          </a:xfrm>
          <a:prstGeom prst="rect">
            <a:avLst/>
          </a:prstGeom>
          <a:solidFill>
            <a:srgbClr val="3B3838"/>
          </a:solidFill>
          <a:ln w="12700" cap="flat" cmpd="sng" algn="ctr">
            <a:solidFill>
              <a:schemeClr val="bg1"/>
            </a:solidFill>
            <a:prstDash val="solid"/>
            <a:miter lim="800000"/>
          </a:ln>
          <a:effectLst/>
        </p:spPr>
        <p:txBody>
          <a:bodyPr wrap="square" rtlCol="0">
            <a:spAutoFit/>
          </a:bodyPr>
          <a:lstStyle/>
          <a:p>
            <a:pPr marL="0" marR="0" lvl="0" indent="0" algn="ctr" defTabSz="742950" eaLnBrk="1" fontAlgn="auto" latinLnBrk="0" hangingPunct="1">
              <a:lnSpc>
                <a:spcPct val="100000"/>
              </a:lnSpc>
              <a:spcBef>
                <a:spcPts val="0"/>
              </a:spcBef>
              <a:spcAft>
                <a:spcPts val="0"/>
              </a:spcAft>
              <a:buClrTx/>
              <a:buSzTx/>
              <a:buFontTx/>
              <a:buNone/>
              <a:tabLst/>
              <a:defRPr/>
            </a:pPr>
            <a:r>
              <a:rPr kumimoji="0" lang="en-GB" sz="1100" b="1" i="0" u="none" strike="noStrike" kern="0" cap="none" spc="0" normalizeH="0" baseline="0" noProof="0">
                <a:ln>
                  <a:noFill/>
                </a:ln>
                <a:solidFill>
                  <a:prstClr val="white"/>
                </a:solidFill>
                <a:effectLst/>
                <a:uLnTx/>
                <a:uFillTx/>
                <a:latin typeface="ABeeZee" panose="020B0604020202020204" charset="0"/>
                <a:ea typeface="+mn-ea"/>
                <a:cs typeface="+mn-cs"/>
              </a:rPr>
              <a:t>Explaining the properties of gases</a:t>
            </a:r>
          </a:p>
        </p:txBody>
      </p:sp>
      <p:graphicFrame>
        <p:nvGraphicFramePr>
          <p:cNvPr id="18" name="Table 17">
            <a:extLst>
              <a:ext uri="{FF2B5EF4-FFF2-40B4-BE49-F238E27FC236}">
                <a16:creationId xmlns:a16="http://schemas.microsoft.com/office/drawing/2014/main" id="{6EA109F7-ECFF-BA14-28B2-69EC06362BA7}"/>
              </a:ext>
            </a:extLst>
          </p:cNvPr>
          <p:cNvGraphicFramePr>
            <a:graphicFrameLocks noGrp="1"/>
          </p:cNvGraphicFramePr>
          <p:nvPr>
            <p:extLst>
              <p:ext uri="{D42A27DB-BD31-4B8C-83A1-F6EECF244321}">
                <p14:modId xmlns:p14="http://schemas.microsoft.com/office/powerpoint/2010/main" val="2461747006"/>
              </p:ext>
            </p:extLst>
          </p:nvPr>
        </p:nvGraphicFramePr>
        <p:xfrm>
          <a:off x="6700879" y="583882"/>
          <a:ext cx="3099213" cy="1181100"/>
        </p:xfrm>
        <a:graphic>
          <a:graphicData uri="http://schemas.openxmlformats.org/drawingml/2006/table">
            <a:tbl>
              <a:tblPr>
                <a:tableStyleId>{073A0DAA-6AF3-43AB-8588-CEC1D06C72B9}</a:tableStyleId>
              </a:tblPr>
              <a:tblGrid>
                <a:gridCol w="1031680">
                  <a:extLst>
                    <a:ext uri="{9D8B030D-6E8A-4147-A177-3AD203B41FA5}">
                      <a16:colId xmlns:a16="http://schemas.microsoft.com/office/drawing/2014/main" val="20000"/>
                    </a:ext>
                  </a:extLst>
                </a:gridCol>
                <a:gridCol w="2067533">
                  <a:extLst>
                    <a:ext uri="{9D8B030D-6E8A-4147-A177-3AD203B41FA5}">
                      <a16:colId xmlns:a16="http://schemas.microsoft.com/office/drawing/2014/main" val="20001"/>
                    </a:ext>
                  </a:extLst>
                </a:gridCol>
              </a:tblGrid>
              <a:tr h="0">
                <a:tc>
                  <a:txBody>
                    <a:bodyPr/>
                    <a:lstStyle/>
                    <a:p>
                      <a:r>
                        <a:rPr lang="en-GB" sz="850" b="1">
                          <a:solidFill>
                            <a:schemeClr val="bg1"/>
                          </a:solidFill>
                          <a:latin typeface="ABeeZee" panose="020B0604020202020204" charset="0"/>
                        </a:rPr>
                        <a:t>Property</a:t>
                      </a:r>
                    </a:p>
                  </a:txBody>
                  <a:tcPr anchor="ctr"/>
                </a:tc>
                <a:tc>
                  <a:txBody>
                    <a:bodyPr/>
                    <a:lstStyle/>
                    <a:p>
                      <a:r>
                        <a:rPr lang="en-GB" sz="850" b="1">
                          <a:solidFill>
                            <a:schemeClr val="bg1"/>
                          </a:solidFill>
                          <a:latin typeface="ABeeZee" panose="020B0604020202020204" charset="0"/>
                        </a:rPr>
                        <a:t>Reason</a:t>
                      </a:r>
                    </a:p>
                  </a:txBody>
                  <a:tcPr anchor="ctr"/>
                </a:tc>
                <a:extLst>
                  <a:ext uri="{0D108BD9-81ED-4DB2-BD59-A6C34878D82A}">
                    <a16:rowId xmlns:a16="http://schemas.microsoft.com/office/drawing/2014/main" val="10000"/>
                  </a:ext>
                </a:extLst>
              </a:tr>
              <a:tr h="0">
                <a:tc>
                  <a:txBody>
                    <a:bodyPr/>
                    <a:lstStyle/>
                    <a:p>
                      <a:r>
                        <a:rPr lang="en-GB" sz="850" dirty="0">
                          <a:solidFill>
                            <a:schemeClr val="bg1"/>
                          </a:solidFill>
                          <a:latin typeface="ABeeZee" panose="020B0604020202020204" charset="0"/>
                        </a:rPr>
                        <a:t>Fixed shape and cannot flow</a:t>
                      </a:r>
                    </a:p>
                  </a:txBody>
                  <a:tcPr anchor="ctr"/>
                </a:tc>
                <a:tc>
                  <a:txBody>
                    <a:bodyPr/>
                    <a:lstStyle/>
                    <a:p>
                      <a:r>
                        <a:rPr lang="en-US" sz="850" dirty="0">
                          <a:solidFill>
                            <a:schemeClr val="bg1"/>
                          </a:solidFill>
                          <a:latin typeface="ABeeZee" panose="020B0604020202020204" charset="0"/>
                        </a:rPr>
                        <a:t>Strong forces of attraction between the particles keep them in fixed positions.</a:t>
                      </a:r>
                    </a:p>
                  </a:txBody>
                  <a:tcPr anchor="ctr"/>
                </a:tc>
                <a:extLst>
                  <a:ext uri="{0D108BD9-81ED-4DB2-BD59-A6C34878D82A}">
                    <a16:rowId xmlns:a16="http://schemas.microsoft.com/office/drawing/2014/main" val="10001"/>
                  </a:ext>
                </a:extLst>
              </a:tr>
              <a:tr h="240684">
                <a:tc>
                  <a:txBody>
                    <a:bodyPr/>
                    <a:lstStyle/>
                    <a:p>
                      <a:r>
                        <a:rPr lang="en-GB" sz="850" dirty="0">
                          <a:solidFill>
                            <a:schemeClr val="bg1"/>
                          </a:solidFill>
                          <a:latin typeface="ABeeZee" panose="020B0604020202020204" charset="0"/>
                        </a:rPr>
                        <a:t>Cannot be compressed (squashed)</a:t>
                      </a:r>
                    </a:p>
                  </a:txBody>
                  <a:tcPr anchor="ctr"/>
                </a:tc>
                <a:tc>
                  <a:txBody>
                    <a:bodyPr/>
                    <a:lstStyle/>
                    <a:p>
                      <a:r>
                        <a:rPr lang="en-GB" sz="850" dirty="0">
                          <a:solidFill>
                            <a:schemeClr val="bg1"/>
                          </a:solidFill>
                          <a:latin typeface="ABeeZee" panose="020B0604020202020204" charset="0"/>
                        </a:rPr>
                        <a:t>Particles are all touching and have no space to move into.</a:t>
                      </a:r>
                    </a:p>
                  </a:txBody>
                  <a:tcPr anchor="ctr"/>
                </a:tc>
                <a:extLst>
                  <a:ext uri="{0D108BD9-81ED-4DB2-BD59-A6C34878D82A}">
                    <a16:rowId xmlns:a16="http://schemas.microsoft.com/office/drawing/2014/main" val="10002"/>
                  </a:ext>
                </a:extLst>
              </a:tr>
            </a:tbl>
          </a:graphicData>
        </a:graphic>
      </p:graphicFrame>
      <p:graphicFrame>
        <p:nvGraphicFramePr>
          <p:cNvPr id="19" name="Table 18">
            <a:extLst>
              <a:ext uri="{FF2B5EF4-FFF2-40B4-BE49-F238E27FC236}">
                <a16:creationId xmlns:a16="http://schemas.microsoft.com/office/drawing/2014/main" id="{4AAE0BE0-9157-DC65-BD6B-9D68AD3088FE}"/>
              </a:ext>
            </a:extLst>
          </p:cNvPr>
          <p:cNvGraphicFramePr>
            <a:graphicFrameLocks noGrp="1"/>
          </p:cNvGraphicFramePr>
          <p:nvPr>
            <p:extLst>
              <p:ext uri="{D42A27DB-BD31-4B8C-83A1-F6EECF244321}">
                <p14:modId xmlns:p14="http://schemas.microsoft.com/office/powerpoint/2010/main" val="4073197296"/>
              </p:ext>
            </p:extLst>
          </p:nvPr>
        </p:nvGraphicFramePr>
        <p:xfrm>
          <a:off x="6696443" y="2159236"/>
          <a:ext cx="3099211" cy="1181100"/>
        </p:xfrm>
        <a:graphic>
          <a:graphicData uri="http://schemas.openxmlformats.org/drawingml/2006/table">
            <a:tbl>
              <a:tblPr>
                <a:tableStyleId>{073A0DAA-6AF3-43AB-8588-CEC1D06C72B9}</a:tableStyleId>
              </a:tblPr>
              <a:tblGrid>
                <a:gridCol w="1015527">
                  <a:extLst>
                    <a:ext uri="{9D8B030D-6E8A-4147-A177-3AD203B41FA5}">
                      <a16:colId xmlns:a16="http://schemas.microsoft.com/office/drawing/2014/main" val="20000"/>
                    </a:ext>
                  </a:extLst>
                </a:gridCol>
                <a:gridCol w="2083684">
                  <a:extLst>
                    <a:ext uri="{9D8B030D-6E8A-4147-A177-3AD203B41FA5}">
                      <a16:colId xmlns:a16="http://schemas.microsoft.com/office/drawing/2014/main" val="20001"/>
                    </a:ext>
                  </a:extLst>
                </a:gridCol>
              </a:tblGrid>
              <a:tr h="0">
                <a:tc>
                  <a:txBody>
                    <a:bodyPr/>
                    <a:lstStyle/>
                    <a:p>
                      <a:r>
                        <a:rPr lang="en-GB" sz="850" b="1">
                          <a:solidFill>
                            <a:schemeClr val="bg1"/>
                          </a:solidFill>
                          <a:latin typeface="ABeeZee" panose="020B0604020202020204" charset="0"/>
                        </a:rPr>
                        <a:t>Property</a:t>
                      </a:r>
                    </a:p>
                  </a:txBody>
                  <a:tcPr anchor="ctr"/>
                </a:tc>
                <a:tc>
                  <a:txBody>
                    <a:bodyPr/>
                    <a:lstStyle/>
                    <a:p>
                      <a:r>
                        <a:rPr lang="en-GB" sz="850" b="1">
                          <a:solidFill>
                            <a:schemeClr val="bg1"/>
                          </a:solidFill>
                          <a:latin typeface="ABeeZee" panose="020B0604020202020204" charset="0"/>
                        </a:rPr>
                        <a:t>Reason</a:t>
                      </a:r>
                    </a:p>
                  </a:txBody>
                  <a:tcPr anchor="ctr"/>
                </a:tc>
                <a:extLst>
                  <a:ext uri="{0D108BD9-81ED-4DB2-BD59-A6C34878D82A}">
                    <a16:rowId xmlns:a16="http://schemas.microsoft.com/office/drawing/2014/main" val="10000"/>
                  </a:ext>
                </a:extLst>
              </a:tr>
              <a:tr h="0">
                <a:tc>
                  <a:txBody>
                    <a:bodyPr/>
                    <a:lstStyle/>
                    <a:p>
                      <a:r>
                        <a:rPr lang="en-GB" sz="850" dirty="0">
                          <a:solidFill>
                            <a:schemeClr val="bg1"/>
                          </a:solidFill>
                          <a:latin typeface="ABeeZee" panose="020B0604020202020204" charset="0"/>
                        </a:rPr>
                        <a:t>Takes shape of container and can flow</a:t>
                      </a:r>
                    </a:p>
                  </a:txBody>
                  <a:tcPr anchor="ctr"/>
                </a:tc>
                <a:tc>
                  <a:txBody>
                    <a:bodyPr/>
                    <a:lstStyle/>
                    <a:p>
                      <a:r>
                        <a:rPr lang="en-US" sz="850" dirty="0">
                          <a:solidFill>
                            <a:schemeClr val="bg1"/>
                          </a:solidFill>
                          <a:latin typeface="ABeeZee" panose="020B0604020202020204" charset="0"/>
                        </a:rPr>
                        <a:t>Weak forces of attraction between the particles, so they can move around each other.</a:t>
                      </a:r>
                    </a:p>
                  </a:txBody>
                  <a:tcPr anchor="ctr"/>
                </a:tc>
                <a:extLst>
                  <a:ext uri="{0D108BD9-81ED-4DB2-BD59-A6C34878D82A}">
                    <a16:rowId xmlns:a16="http://schemas.microsoft.com/office/drawing/2014/main" val="10001"/>
                  </a:ext>
                </a:extLst>
              </a:tr>
              <a:tr h="240684">
                <a:tc>
                  <a:txBody>
                    <a:bodyPr/>
                    <a:lstStyle/>
                    <a:p>
                      <a:r>
                        <a:rPr lang="en-GB" sz="850">
                          <a:solidFill>
                            <a:schemeClr val="bg1"/>
                          </a:solidFill>
                          <a:latin typeface="ABeeZee" panose="020B0604020202020204" charset="0"/>
                        </a:rPr>
                        <a:t>Cannot be compressed (squashed)</a:t>
                      </a:r>
                    </a:p>
                  </a:txBody>
                  <a:tcPr anchor="ctr"/>
                </a:tc>
                <a:tc>
                  <a:txBody>
                    <a:bodyPr/>
                    <a:lstStyle/>
                    <a:p>
                      <a:r>
                        <a:rPr lang="en-GB" sz="850" dirty="0">
                          <a:solidFill>
                            <a:schemeClr val="bg1"/>
                          </a:solidFill>
                          <a:latin typeface="ABeeZee" panose="020B0604020202020204" charset="0"/>
                        </a:rPr>
                        <a:t>Particles are all touching and have no space to move into.</a:t>
                      </a:r>
                    </a:p>
                  </a:txBody>
                  <a:tcPr anchor="ctr"/>
                </a:tc>
                <a:extLst>
                  <a:ext uri="{0D108BD9-81ED-4DB2-BD59-A6C34878D82A}">
                    <a16:rowId xmlns:a16="http://schemas.microsoft.com/office/drawing/2014/main" val="10002"/>
                  </a:ext>
                </a:extLst>
              </a:tr>
            </a:tbl>
          </a:graphicData>
        </a:graphic>
      </p:graphicFrame>
      <p:graphicFrame>
        <p:nvGraphicFramePr>
          <p:cNvPr id="20" name="Table 19">
            <a:extLst>
              <a:ext uri="{FF2B5EF4-FFF2-40B4-BE49-F238E27FC236}">
                <a16:creationId xmlns:a16="http://schemas.microsoft.com/office/drawing/2014/main" id="{3AF09245-F110-4A49-8911-79BAB853DA8A}"/>
              </a:ext>
            </a:extLst>
          </p:cNvPr>
          <p:cNvGraphicFramePr>
            <a:graphicFrameLocks noGrp="1"/>
          </p:cNvGraphicFramePr>
          <p:nvPr>
            <p:extLst>
              <p:ext uri="{D42A27DB-BD31-4B8C-83A1-F6EECF244321}">
                <p14:modId xmlns:p14="http://schemas.microsoft.com/office/powerpoint/2010/main" val="1017059017"/>
              </p:ext>
            </p:extLst>
          </p:nvPr>
        </p:nvGraphicFramePr>
        <p:xfrm>
          <a:off x="6684484" y="3710663"/>
          <a:ext cx="3105524" cy="1221208"/>
        </p:xfrm>
        <a:graphic>
          <a:graphicData uri="http://schemas.openxmlformats.org/drawingml/2006/table">
            <a:tbl>
              <a:tblPr>
                <a:tableStyleId>{073A0DAA-6AF3-43AB-8588-CEC1D06C72B9}</a:tableStyleId>
              </a:tblPr>
              <a:tblGrid>
                <a:gridCol w="1023333">
                  <a:extLst>
                    <a:ext uri="{9D8B030D-6E8A-4147-A177-3AD203B41FA5}">
                      <a16:colId xmlns:a16="http://schemas.microsoft.com/office/drawing/2014/main" val="20000"/>
                    </a:ext>
                  </a:extLst>
                </a:gridCol>
                <a:gridCol w="2082191">
                  <a:extLst>
                    <a:ext uri="{9D8B030D-6E8A-4147-A177-3AD203B41FA5}">
                      <a16:colId xmlns:a16="http://schemas.microsoft.com/office/drawing/2014/main" val="20001"/>
                    </a:ext>
                  </a:extLst>
                </a:gridCol>
              </a:tblGrid>
              <a:tr h="188561">
                <a:tc>
                  <a:txBody>
                    <a:bodyPr/>
                    <a:lstStyle/>
                    <a:p>
                      <a:r>
                        <a:rPr lang="en-GB" sz="850" b="1" dirty="0">
                          <a:solidFill>
                            <a:schemeClr val="bg1"/>
                          </a:solidFill>
                          <a:latin typeface="ABeeZee" panose="020B0604020202020204" charset="0"/>
                        </a:rPr>
                        <a:t>Property</a:t>
                      </a:r>
                    </a:p>
                  </a:txBody>
                  <a:tcPr anchor="ctr"/>
                </a:tc>
                <a:tc>
                  <a:txBody>
                    <a:bodyPr/>
                    <a:lstStyle/>
                    <a:p>
                      <a:r>
                        <a:rPr lang="en-GB" sz="850" b="1" dirty="0">
                          <a:solidFill>
                            <a:schemeClr val="bg1"/>
                          </a:solidFill>
                          <a:latin typeface="ABeeZee" panose="020B0604020202020204" charset="0"/>
                        </a:rPr>
                        <a:t>Reason</a:t>
                      </a:r>
                    </a:p>
                  </a:txBody>
                  <a:tcPr anchor="ctr"/>
                </a:tc>
                <a:extLst>
                  <a:ext uri="{0D108BD9-81ED-4DB2-BD59-A6C34878D82A}">
                    <a16:rowId xmlns:a16="http://schemas.microsoft.com/office/drawing/2014/main" val="10000"/>
                  </a:ext>
                </a:extLst>
              </a:tr>
              <a:tr h="52016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50" dirty="0">
                          <a:solidFill>
                            <a:schemeClr val="bg1"/>
                          </a:solidFill>
                          <a:latin typeface="ABeeZee" panose="020B0604020202020204" charset="0"/>
                        </a:rPr>
                        <a:t>Takes shape of container and can flow</a:t>
                      </a:r>
                    </a:p>
                  </a:txBody>
                  <a:tcPr anchor="ctr"/>
                </a:tc>
                <a:tc>
                  <a:txBody>
                    <a:bodyPr/>
                    <a:lstStyle/>
                    <a:p>
                      <a:r>
                        <a:rPr lang="en-US" sz="850">
                          <a:solidFill>
                            <a:schemeClr val="bg1"/>
                          </a:solidFill>
                          <a:latin typeface="ABeeZee" panose="020B0604020202020204" charset="0"/>
                        </a:rPr>
                        <a:t>Very weak forces of attraction between the particles, allowing them to move and spread out.</a:t>
                      </a:r>
                    </a:p>
                  </a:txBody>
                  <a:tcPr anchor="ctr"/>
                </a:tc>
                <a:extLst>
                  <a:ext uri="{0D108BD9-81ED-4DB2-BD59-A6C34878D82A}">
                    <a16:rowId xmlns:a16="http://schemas.microsoft.com/office/drawing/2014/main" val="10001"/>
                  </a:ext>
                </a:extLst>
              </a:tr>
              <a:tr h="409633">
                <a:tc>
                  <a:txBody>
                    <a:bodyPr/>
                    <a:lstStyle/>
                    <a:p>
                      <a:r>
                        <a:rPr lang="en-GB" sz="850" dirty="0">
                          <a:solidFill>
                            <a:schemeClr val="bg1"/>
                          </a:solidFill>
                          <a:latin typeface="ABeeZee" panose="020B0604020202020204" charset="0"/>
                        </a:rPr>
                        <a:t>Can be compressed (squashed)</a:t>
                      </a:r>
                    </a:p>
                  </a:txBody>
                  <a:tcPr anchor="ctr"/>
                </a:tc>
                <a:tc>
                  <a:txBody>
                    <a:bodyPr/>
                    <a:lstStyle/>
                    <a:p>
                      <a:r>
                        <a:rPr lang="en-GB" sz="850" dirty="0">
                          <a:solidFill>
                            <a:schemeClr val="bg1"/>
                          </a:solidFill>
                          <a:latin typeface="ABeeZee" panose="020B0604020202020204" charset="0"/>
                        </a:rPr>
                        <a:t>Particles are not touching and have space to move into.</a:t>
                      </a:r>
                    </a:p>
                  </a:txBody>
                  <a:tcPr anchor="ctr"/>
                </a:tc>
                <a:extLst>
                  <a:ext uri="{0D108BD9-81ED-4DB2-BD59-A6C34878D82A}">
                    <a16:rowId xmlns:a16="http://schemas.microsoft.com/office/drawing/2014/main" val="10002"/>
                  </a:ext>
                </a:extLst>
              </a:tr>
            </a:tbl>
          </a:graphicData>
        </a:graphic>
      </p:graphicFrame>
      <p:sp>
        <p:nvSpPr>
          <p:cNvPr id="27" name="Rectangle 11">
            <a:extLst>
              <a:ext uri="{FF2B5EF4-FFF2-40B4-BE49-F238E27FC236}">
                <a16:creationId xmlns:a16="http://schemas.microsoft.com/office/drawing/2014/main" id="{A9DCF7EA-BE37-6213-441A-8D3A5A99DCB7}"/>
              </a:ext>
            </a:extLst>
          </p:cNvPr>
          <p:cNvSpPr/>
          <p:nvPr/>
        </p:nvSpPr>
        <p:spPr>
          <a:xfrm>
            <a:off x="50424" y="797227"/>
            <a:ext cx="4033113" cy="308918"/>
          </a:xfrm>
          <a:custGeom>
            <a:avLst/>
            <a:gdLst>
              <a:gd name="connsiteX0" fmla="*/ 0 w 3253740"/>
              <a:gd name="connsiteY0" fmla="*/ 0 h 342900"/>
              <a:gd name="connsiteX1" fmla="*/ 3253740 w 3253740"/>
              <a:gd name="connsiteY1" fmla="*/ 0 h 342900"/>
              <a:gd name="connsiteX2" fmla="*/ 3253740 w 3253740"/>
              <a:gd name="connsiteY2" fmla="*/ 342900 h 342900"/>
              <a:gd name="connsiteX3" fmla="*/ 0 w 3253740"/>
              <a:gd name="connsiteY3" fmla="*/ 342900 h 342900"/>
              <a:gd name="connsiteX4" fmla="*/ 0 w 3253740"/>
              <a:gd name="connsiteY4" fmla="*/ 0 h 342900"/>
              <a:gd name="connsiteX0" fmla="*/ 0 w 3253740"/>
              <a:gd name="connsiteY0" fmla="*/ 0 h 342900"/>
              <a:gd name="connsiteX1" fmla="*/ 3218729 w 3253740"/>
              <a:gd name="connsiteY1" fmla="*/ 0 h 342900"/>
              <a:gd name="connsiteX2" fmla="*/ 3253740 w 3253740"/>
              <a:gd name="connsiteY2" fmla="*/ 342900 h 342900"/>
              <a:gd name="connsiteX3" fmla="*/ 0 w 3253740"/>
              <a:gd name="connsiteY3" fmla="*/ 342900 h 342900"/>
              <a:gd name="connsiteX4" fmla="*/ 0 w 3253740"/>
              <a:gd name="connsiteY4" fmla="*/ 0 h 342900"/>
              <a:gd name="connsiteX0" fmla="*/ 0 w 3253740"/>
              <a:gd name="connsiteY0" fmla="*/ 0 h 342900"/>
              <a:gd name="connsiteX1" fmla="*/ 3179600 w 3253740"/>
              <a:gd name="connsiteY1" fmla="*/ 0 h 342900"/>
              <a:gd name="connsiteX2" fmla="*/ 3253740 w 3253740"/>
              <a:gd name="connsiteY2" fmla="*/ 342900 h 342900"/>
              <a:gd name="connsiteX3" fmla="*/ 0 w 3253740"/>
              <a:gd name="connsiteY3" fmla="*/ 342900 h 342900"/>
              <a:gd name="connsiteX4" fmla="*/ 0 w 3253740"/>
              <a:gd name="connsiteY4" fmla="*/ 0 h 342900"/>
              <a:gd name="connsiteX0" fmla="*/ 0 w 3253740"/>
              <a:gd name="connsiteY0" fmla="*/ 0 h 342900"/>
              <a:gd name="connsiteX1" fmla="*/ 3198135 w 3253740"/>
              <a:gd name="connsiteY1" fmla="*/ 0 h 342900"/>
              <a:gd name="connsiteX2" fmla="*/ 3253740 w 3253740"/>
              <a:gd name="connsiteY2" fmla="*/ 342900 h 342900"/>
              <a:gd name="connsiteX3" fmla="*/ 0 w 3253740"/>
              <a:gd name="connsiteY3" fmla="*/ 342900 h 342900"/>
              <a:gd name="connsiteX4" fmla="*/ 0 w 3253740"/>
              <a:gd name="connsiteY4" fmla="*/ 0 h 342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53740" h="342900">
                <a:moveTo>
                  <a:pt x="0" y="0"/>
                </a:moveTo>
                <a:lnTo>
                  <a:pt x="3198135" y="0"/>
                </a:lnTo>
                <a:lnTo>
                  <a:pt x="3253740" y="342900"/>
                </a:lnTo>
                <a:lnTo>
                  <a:pt x="0" y="342900"/>
                </a:lnTo>
                <a:lnTo>
                  <a:pt x="0" y="0"/>
                </a:lnTo>
                <a:close/>
              </a:path>
            </a:pathLst>
          </a:custGeom>
          <a:solidFill>
            <a:srgbClr val="E7E6E6">
              <a:lumMod val="25000"/>
            </a:srgbClr>
          </a:solidFill>
          <a:ln w="12700" cap="flat" cmpd="sng" algn="ctr">
            <a:noFill/>
            <a:prstDash val="solid"/>
            <a:miter lim="800000"/>
          </a:ln>
          <a:effectLst/>
        </p:spPr>
        <p:txBody>
          <a:bodyPr rot="0" spcFirstLastPara="0" vert="horz" wrap="square" lIns="108000" tIns="36000" rIns="108000" bIns="3600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a:ln>
                  <a:noFill/>
                </a:ln>
                <a:solidFill>
                  <a:prstClr val="white"/>
                </a:solidFill>
                <a:effectLst/>
                <a:uLnTx/>
                <a:uFillTx/>
                <a:latin typeface="Abeezee" panose="020B0604020202020204" charset="0"/>
                <a:ea typeface="Calibri" panose="020F0502020204030204" pitchFamily="34" charset="0"/>
                <a:cs typeface="Times New Roman" panose="02020603050405020304" pitchFamily="18" charset="0"/>
              </a:rPr>
              <a:t>The particle model of matter</a:t>
            </a:r>
            <a:endParaRPr kumimoji="0" lang="en-GB" sz="1050" b="0" i="0" u="none" strike="noStrike" kern="0" cap="none" spc="0" normalizeH="0" baseline="0" noProof="0">
              <a:ln>
                <a:noFill/>
              </a:ln>
              <a:solidFill>
                <a:prstClr val="white"/>
              </a:solidFill>
              <a:effectLst/>
              <a:uLnTx/>
              <a:uFillTx/>
              <a:latin typeface="ABeeZee" panose="020B0604020202020204" charset="0"/>
              <a:ea typeface="Calibri" panose="020F0502020204030204" pitchFamily="34" charset="0"/>
              <a:cs typeface="Times New Roman" panose="02020603050405020304" pitchFamily="18" charset="0"/>
            </a:endParaRPr>
          </a:p>
        </p:txBody>
      </p:sp>
      <p:grpSp>
        <p:nvGrpSpPr>
          <p:cNvPr id="4" name="Group 3">
            <a:extLst>
              <a:ext uri="{FF2B5EF4-FFF2-40B4-BE49-F238E27FC236}">
                <a16:creationId xmlns:a16="http://schemas.microsoft.com/office/drawing/2014/main" id="{596F5431-FFDB-8450-1DE7-22A1BAA22AFE}"/>
              </a:ext>
            </a:extLst>
          </p:cNvPr>
          <p:cNvGrpSpPr/>
          <p:nvPr/>
        </p:nvGrpSpPr>
        <p:grpSpPr>
          <a:xfrm>
            <a:off x="6683966" y="4987149"/>
            <a:ext cx="3113476" cy="1570165"/>
            <a:chOff x="6871375" y="4611698"/>
            <a:chExt cx="2936433" cy="1644007"/>
          </a:xfrm>
        </p:grpSpPr>
        <p:sp>
          <p:nvSpPr>
            <p:cNvPr id="21" name="TextBox 20">
              <a:extLst>
                <a:ext uri="{FF2B5EF4-FFF2-40B4-BE49-F238E27FC236}">
                  <a16:creationId xmlns:a16="http://schemas.microsoft.com/office/drawing/2014/main" id="{BC255888-29C2-C339-85C2-D01B28B92315}"/>
                </a:ext>
              </a:extLst>
            </p:cNvPr>
            <p:cNvSpPr txBox="1"/>
            <p:nvPr/>
          </p:nvSpPr>
          <p:spPr>
            <a:xfrm>
              <a:off x="6871519" y="4854989"/>
              <a:ext cx="2936289" cy="1400716"/>
            </a:xfrm>
            <a:prstGeom prst="rect">
              <a:avLst/>
            </a:prstGeom>
            <a:noFill/>
            <a:ln w="12700">
              <a:solidFill>
                <a:srgbClr val="002060"/>
              </a:solidFill>
            </a:ln>
          </p:spPr>
          <p:txBody>
            <a:bodyPr wrap="square" rtlCol="0">
              <a:spAutoFit/>
            </a:bodyPr>
            <a:lstStyle/>
            <a:p>
              <a:pPr defTabSz="742950">
                <a:lnSpc>
                  <a:spcPct val="120000"/>
                </a:lnSpc>
              </a:pPr>
              <a:r>
                <a:rPr lang="en-US" sz="850" dirty="0">
                  <a:solidFill>
                    <a:prstClr val="black"/>
                  </a:solidFill>
                  <a:latin typeface="ABeeZee" panose="020B0604020202020204" charset="0"/>
                </a:rPr>
                <a:t>When gas particles collide with the walls </a:t>
              </a:r>
            </a:p>
            <a:p>
              <a:pPr defTabSz="742950">
                <a:lnSpc>
                  <a:spcPct val="120000"/>
                </a:lnSpc>
              </a:pPr>
              <a:r>
                <a:rPr lang="en-US" sz="850" dirty="0">
                  <a:solidFill>
                    <a:prstClr val="black"/>
                  </a:solidFill>
                  <a:latin typeface="ABeeZee" panose="020B0604020202020204" charset="0"/>
                </a:rPr>
                <a:t>of their container, this creates a constant </a:t>
              </a:r>
              <a:br>
                <a:rPr lang="en-US" sz="850" dirty="0">
                  <a:solidFill>
                    <a:prstClr val="black"/>
                  </a:solidFill>
                  <a:latin typeface="ABeeZee" panose="020B0604020202020204" charset="0"/>
                </a:rPr>
              </a:br>
              <a:r>
                <a:rPr lang="en-US" sz="850" dirty="0">
                  <a:solidFill>
                    <a:prstClr val="black"/>
                  </a:solidFill>
                  <a:latin typeface="ABeeZee" panose="020B0604020202020204" charset="0"/>
                </a:rPr>
                <a:t>force on the walls of the container. </a:t>
              </a:r>
              <a:br>
                <a:rPr lang="en-US" sz="850" dirty="0">
                  <a:solidFill>
                    <a:prstClr val="black"/>
                  </a:solidFill>
                  <a:latin typeface="ABeeZee" panose="020B0604020202020204" charset="0"/>
                </a:rPr>
              </a:br>
              <a:r>
                <a:rPr lang="en-US" sz="850" dirty="0">
                  <a:solidFill>
                    <a:prstClr val="black"/>
                  </a:solidFill>
                  <a:latin typeface="ABeeZee" panose="020B0604020202020204" charset="0"/>
                </a:rPr>
                <a:t>This causes pressure. The faster the particles </a:t>
              </a:r>
              <a:br>
                <a:rPr lang="en-US" sz="850" dirty="0">
                  <a:solidFill>
                    <a:prstClr val="black"/>
                  </a:solidFill>
                  <a:latin typeface="ABeeZee" panose="020B0604020202020204" charset="0"/>
                </a:rPr>
              </a:br>
              <a:r>
                <a:rPr lang="en-US" sz="850" dirty="0">
                  <a:solidFill>
                    <a:prstClr val="black"/>
                  </a:solidFill>
                  <a:latin typeface="ABeeZee" panose="020B0604020202020204" charset="0"/>
                </a:rPr>
                <a:t>move, the higher the gas pressure. The gas pressure inside containers can be increased by adding more particles or increasing the temperature. The more frequent the collisions, the higher the gas pressure.</a:t>
              </a:r>
            </a:p>
          </p:txBody>
        </p:sp>
        <p:sp>
          <p:nvSpPr>
            <p:cNvPr id="22" name="TextBox 21">
              <a:extLst>
                <a:ext uri="{FF2B5EF4-FFF2-40B4-BE49-F238E27FC236}">
                  <a16:creationId xmlns:a16="http://schemas.microsoft.com/office/drawing/2014/main" id="{3FB38962-F24B-4124-2A12-31BB8187F96B}"/>
                </a:ext>
              </a:extLst>
            </p:cNvPr>
            <p:cNvSpPr txBox="1"/>
            <p:nvPr/>
          </p:nvSpPr>
          <p:spPr>
            <a:xfrm>
              <a:off x="6871375" y="4611698"/>
              <a:ext cx="2936433" cy="261610"/>
            </a:xfrm>
            <a:prstGeom prst="rect">
              <a:avLst/>
            </a:prstGeom>
            <a:solidFill>
              <a:srgbClr val="3B3838"/>
            </a:solidFill>
            <a:ln w="12700" cap="flat" cmpd="sng" algn="ctr">
              <a:solidFill>
                <a:schemeClr val="bg1"/>
              </a:solidFill>
              <a:prstDash val="solid"/>
              <a:miter lim="800000"/>
            </a:ln>
            <a:effectLst/>
          </p:spPr>
          <p:txBody>
            <a:bodyPr wrap="square" rtlCol="0">
              <a:spAutoFit/>
            </a:bodyPr>
            <a:lstStyle/>
            <a:p>
              <a:pPr marL="0" marR="0" lvl="0" indent="0" algn="ctr" defTabSz="742950" eaLnBrk="1" fontAlgn="auto" latinLnBrk="0" hangingPunct="1">
                <a:lnSpc>
                  <a:spcPct val="100000"/>
                </a:lnSpc>
                <a:spcBef>
                  <a:spcPts val="0"/>
                </a:spcBef>
                <a:spcAft>
                  <a:spcPts val="0"/>
                </a:spcAft>
                <a:buClrTx/>
                <a:buSzTx/>
                <a:buFontTx/>
                <a:buNone/>
                <a:tabLst/>
                <a:defRPr/>
              </a:pPr>
              <a:r>
                <a:rPr kumimoji="0" lang="en-GB" sz="1100" b="1" i="0" u="none" strike="noStrike" kern="0" cap="none" spc="0" normalizeH="0" baseline="0" noProof="0">
                  <a:ln>
                    <a:noFill/>
                  </a:ln>
                  <a:solidFill>
                    <a:prstClr val="white"/>
                  </a:solidFill>
                  <a:effectLst/>
                  <a:uLnTx/>
                  <a:uFillTx/>
                  <a:latin typeface="ABeeZee" panose="020B0604020202020204" charset="0"/>
                  <a:ea typeface="+mn-ea"/>
                  <a:cs typeface="+mn-cs"/>
                </a:rPr>
                <a:t>Gas pressure</a:t>
              </a:r>
            </a:p>
          </p:txBody>
        </p:sp>
        <p:pic>
          <p:nvPicPr>
            <p:cNvPr id="23" name="Picture 22">
              <a:extLst>
                <a:ext uri="{FF2B5EF4-FFF2-40B4-BE49-F238E27FC236}">
                  <a16:creationId xmlns:a16="http://schemas.microsoft.com/office/drawing/2014/main" id="{20423D73-4BC8-DF7C-6B72-436CEB2A1A23}"/>
                </a:ext>
              </a:extLst>
            </p:cNvPr>
            <p:cNvPicPr>
              <a:picLocks noChangeAspect="1"/>
            </p:cNvPicPr>
            <p:nvPr/>
          </p:nvPicPr>
          <p:blipFill rotWithShape="1">
            <a:blip r:embed="rId3"/>
            <a:srcRect r="-4738" b="28642"/>
            <a:stretch/>
          </p:blipFill>
          <p:spPr>
            <a:xfrm>
              <a:off x="9146236" y="4650699"/>
              <a:ext cx="623272" cy="950046"/>
            </a:xfrm>
            <a:prstGeom prst="rect">
              <a:avLst/>
            </a:prstGeom>
            <a:ln>
              <a:noFill/>
            </a:ln>
          </p:spPr>
        </p:pic>
      </p:grpSp>
      <p:grpSp>
        <p:nvGrpSpPr>
          <p:cNvPr id="24" name="Group 23">
            <a:extLst>
              <a:ext uri="{FF2B5EF4-FFF2-40B4-BE49-F238E27FC236}">
                <a16:creationId xmlns:a16="http://schemas.microsoft.com/office/drawing/2014/main" id="{A7A4EEED-390B-E441-80E0-3FEAF6095FFB}"/>
              </a:ext>
            </a:extLst>
          </p:cNvPr>
          <p:cNvGrpSpPr/>
          <p:nvPr/>
        </p:nvGrpSpPr>
        <p:grpSpPr>
          <a:xfrm>
            <a:off x="4187910" y="832190"/>
            <a:ext cx="2661214" cy="1888494"/>
            <a:chOff x="4187910" y="832190"/>
            <a:chExt cx="2661214" cy="1888494"/>
          </a:xfrm>
        </p:grpSpPr>
        <p:pic>
          <p:nvPicPr>
            <p:cNvPr id="41" name="Picture 40">
              <a:extLst>
                <a:ext uri="{FF2B5EF4-FFF2-40B4-BE49-F238E27FC236}">
                  <a16:creationId xmlns:a16="http://schemas.microsoft.com/office/drawing/2014/main" id="{BBA3C0FC-077E-37CC-8C46-64F2A94FF9C2}"/>
                </a:ext>
              </a:extLst>
            </p:cNvPr>
            <p:cNvPicPr>
              <a:picLocks noChangeAspect="1"/>
            </p:cNvPicPr>
            <p:nvPr/>
          </p:nvPicPr>
          <p:blipFill>
            <a:blip r:embed="rId4"/>
            <a:stretch>
              <a:fillRect/>
            </a:stretch>
          </p:blipFill>
          <p:spPr>
            <a:xfrm>
              <a:off x="4299132" y="2103107"/>
              <a:ext cx="2549992" cy="617577"/>
            </a:xfrm>
            <a:prstGeom prst="rect">
              <a:avLst/>
            </a:prstGeom>
          </p:spPr>
        </p:pic>
        <p:sp>
          <p:nvSpPr>
            <p:cNvPr id="38" name="TextBox 37">
              <a:extLst>
                <a:ext uri="{FF2B5EF4-FFF2-40B4-BE49-F238E27FC236}">
                  <a16:creationId xmlns:a16="http://schemas.microsoft.com/office/drawing/2014/main" id="{479F54A5-5958-1281-F584-95B816402CF5}"/>
                </a:ext>
              </a:extLst>
            </p:cNvPr>
            <p:cNvSpPr txBox="1"/>
            <p:nvPr/>
          </p:nvSpPr>
          <p:spPr>
            <a:xfrm>
              <a:off x="4187910" y="832190"/>
              <a:ext cx="2429110" cy="261610"/>
            </a:xfrm>
            <a:prstGeom prst="rect">
              <a:avLst/>
            </a:prstGeom>
            <a:solidFill>
              <a:srgbClr val="3B3838"/>
            </a:solidFill>
            <a:ln w="12700" cap="flat" cmpd="sng" algn="ctr">
              <a:solidFill>
                <a:schemeClr val="bg1"/>
              </a:solidFill>
              <a:prstDash val="solid"/>
              <a:miter lim="800000"/>
            </a:ln>
            <a:effectLst/>
          </p:spPr>
          <p:txBody>
            <a:bodyPr wrap="square" rtlCol="0">
              <a:spAutoFit/>
            </a:bodyPr>
            <a:lstStyle/>
            <a:p>
              <a:pPr marL="0" marR="0" lvl="0" indent="0" algn="ctr" defTabSz="742950" eaLnBrk="1" fontAlgn="auto" latinLnBrk="0" hangingPunct="1">
                <a:lnSpc>
                  <a:spcPct val="100000"/>
                </a:lnSpc>
                <a:spcBef>
                  <a:spcPts val="0"/>
                </a:spcBef>
                <a:spcAft>
                  <a:spcPts val="0"/>
                </a:spcAft>
                <a:buClrTx/>
                <a:buSzTx/>
                <a:buFontTx/>
                <a:buNone/>
                <a:tabLst/>
                <a:defRPr/>
              </a:pPr>
              <a:r>
                <a:rPr kumimoji="0" lang="en-GB" sz="1100" b="1" i="0" u="none" strike="noStrike" kern="0" cap="none" spc="0" normalizeH="0" baseline="0" noProof="0">
                  <a:ln>
                    <a:noFill/>
                  </a:ln>
                  <a:solidFill>
                    <a:prstClr val="white"/>
                  </a:solidFill>
                  <a:effectLst/>
                  <a:uLnTx/>
                  <a:uFillTx/>
                  <a:latin typeface="ABeeZee" panose="020B0604020202020204" charset="0"/>
                  <a:ea typeface="+mn-ea"/>
                  <a:cs typeface="+mn-cs"/>
                </a:rPr>
                <a:t>Diffusion</a:t>
              </a:r>
            </a:p>
          </p:txBody>
        </p:sp>
        <p:sp>
          <p:nvSpPr>
            <p:cNvPr id="37" name="TextBox 36">
              <a:extLst>
                <a:ext uri="{FF2B5EF4-FFF2-40B4-BE49-F238E27FC236}">
                  <a16:creationId xmlns:a16="http://schemas.microsoft.com/office/drawing/2014/main" id="{DC7A18AF-E45E-F88D-F213-351037CBA8B5}"/>
                </a:ext>
              </a:extLst>
            </p:cNvPr>
            <p:cNvSpPr txBox="1"/>
            <p:nvPr/>
          </p:nvSpPr>
          <p:spPr>
            <a:xfrm>
              <a:off x="4187911" y="1090150"/>
              <a:ext cx="2429110" cy="1591205"/>
            </a:xfrm>
            <a:prstGeom prst="rect">
              <a:avLst/>
            </a:prstGeom>
            <a:noFill/>
            <a:ln w="12700">
              <a:solidFill>
                <a:srgbClr val="002060"/>
              </a:solidFill>
            </a:ln>
          </p:spPr>
          <p:txBody>
            <a:bodyPr wrap="square" rtlCol="0">
              <a:spAutoFit/>
            </a:bodyPr>
            <a:lstStyle/>
            <a:p>
              <a:pPr defTabSz="742950">
                <a:lnSpc>
                  <a:spcPct val="120000"/>
                </a:lnSpc>
              </a:pPr>
              <a:r>
                <a:rPr lang="en-US" sz="850" dirty="0">
                  <a:solidFill>
                    <a:prstClr val="black"/>
                  </a:solidFill>
                  <a:latin typeface="ABeeZee" panose="020B0604020202020204" charset="0"/>
                </a:rPr>
                <a:t>Diffusion is the random movement of particles from an area of high concentration to an area of low concentration. Particles of substances in the liquid and gas states can diffuse because their particles can move freely.</a:t>
              </a:r>
            </a:p>
            <a:p>
              <a:pPr defTabSz="742950">
                <a:lnSpc>
                  <a:spcPct val="120000"/>
                </a:lnSpc>
              </a:pPr>
              <a:endParaRPr lang="en-US" sz="850" dirty="0">
                <a:solidFill>
                  <a:prstClr val="black"/>
                </a:solidFill>
                <a:latin typeface="ABeeZee" panose="020B0604020202020204" charset="0"/>
              </a:endParaRPr>
            </a:p>
            <a:p>
              <a:pPr defTabSz="742950"/>
              <a:endParaRPr lang="en-US" sz="650" dirty="0">
                <a:solidFill>
                  <a:prstClr val="black"/>
                </a:solidFill>
                <a:latin typeface="ABeeZee" panose="020B0604020202020204" charset="0"/>
              </a:endParaRPr>
            </a:p>
            <a:p>
              <a:pPr defTabSz="742950"/>
              <a:endParaRPr lang="en-US" sz="650" dirty="0">
                <a:solidFill>
                  <a:prstClr val="black"/>
                </a:solidFill>
                <a:latin typeface="ABeeZee" panose="020B0604020202020204" charset="0"/>
              </a:endParaRPr>
            </a:p>
            <a:p>
              <a:pPr defTabSz="742950"/>
              <a:endParaRPr lang="en-US" sz="650" dirty="0">
                <a:solidFill>
                  <a:prstClr val="black"/>
                </a:solidFill>
                <a:latin typeface="ABeeZee" panose="020B0604020202020204" charset="0"/>
              </a:endParaRPr>
            </a:p>
            <a:p>
              <a:pPr defTabSz="742950"/>
              <a:endParaRPr lang="en-US" sz="650" dirty="0">
                <a:solidFill>
                  <a:prstClr val="black"/>
                </a:solidFill>
                <a:latin typeface="ABeeZee" panose="020B0604020202020204" charset="0"/>
              </a:endParaRPr>
            </a:p>
          </p:txBody>
        </p:sp>
      </p:grpSp>
      <p:cxnSp>
        <p:nvCxnSpPr>
          <p:cNvPr id="57" name="Straight Connector 56">
            <a:extLst>
              <a:ext uri="{FF2B5EF4-FFF2-40B4-BE49-F238E27FC236}">
                <a16:creationId xmlns:a16="http://schemas.microsoft.com/office/drawing/2014/main" id="{70664E1C-2577-4B9B-A297-7354B052E119}"/>
              </a:ext>
            </a:extLst>
          </p:cNvPr>
          <p:cNvCxnSpPr>
            <a:cxnSpLocks/>
          </p:cNvCxnSpPr>
          <p:nvPr/>
        </p:nvCxnSpPr>
        <p:spPr>
          <a:xfrm flipV="1">
            <a:off x="699658" y="6527419"/>
            <a:ext cx="5942139" cy="7763"/>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15" name="Group 14">
            <a:extLst>
              <a:ext uri="{FF2B5EF4-FFF2-40B4-BE49-F238E27FC236}">
                <a16:creationId xmlns:a16="http://schemas.microsoft.com/office/drawing/2014/main" id="{0D10C075-2AC8-A38E-94CF-D24E0A49B5E6}"/>
              </a:ext>
            </a:extLst>
          </p:cNvPr>
          <p:cNvGrpSpPr/>
          <p:nvPr/>
        </p:nvGrpSpPr>
        <p:grpSpPr>
          <a:xfrm>
            <a:off x="4185760" y="2710915"/>
            <a:ext cx="2448122" cy="2204127"/>
            <a:chOff x="4185760" y="2710915"/>
            <a:chExt cx="2448122" cy="2204127"/>
          </a:xfrm>
        </p:grpSpPr>
        <p:sp>
          <p:nvSpPr>
            <p:cNvPr id="133" name="Rectangle 132">
              <a:extLst>
                <a:ext uri="{FF2B5EF4-FFF2-40B4-BE49-F238E27FC236}">
                  <a16:creationId xmlns:a16="http://schemas.microsoft.com/office/drawing/2014/main" id="{FE2BE8B3-50F3-7199-AEC0-21CC29B05D28}"/>
                </a:ext>
              </a:extLst>
            </p:cNvPr>
            <p:cNvSpPr/>
            <p:nvPr/>
          </p:nvSpPr>
          <p:spPr>
            <a:xfrm>
              <a:off x="4185760" y="2950437"/>
              <a:ext cx="2437064" cy="1964605"/>
            </a:xfrm>
            <a:prstGeom prst="rect">
              <a:avLst/>
            </a:prstGeom>
            <a:no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5" name="TextBox 134">
              <a:extLst>
                <a:ext uri="{FF2B5EF4-FFF2-40B4-BE49-F238E27FC236}">
                  <a16:creationId xmlns:a16="http://schemas.microsoft.com/office/drawing/2014/main" id="{15F5D360-7F96-FF03-3505-A5379765F3BF}"/>
                </a:ext>
              </a:extLst>
            </p:cNvPr>
            <p:cNvSpPr txBox="1"/>
            <p:nvPr/>
          </p:nvSpPr>
          <p:spPr>
            <a:xfrm>
              <a:off x="4204771" y="3006500"/>
              <a:ext cx="2429111" cy="1017010"/>
            </a:xfrm>
            <a:prstGeom prst="rect">
              <a:avLst/>
            </a:prstGeom>
            <a:noFill/>
          </p:spPr>
          <p:txBody>
            <a:bodyPr wrap="square">
              <a:spAutoFit/>
            </a:bodyPr>
            <a:lstStyle/>
            <a:p>
              <a:pPr>
                <a:lnSpc>
                  <a:spcPct val="120000"/>
                </a:lnSpc>
              </a:pPr>
              <a:r>
                <a:rPr lang="en-US" sz="850" b="1" dirty="0">
                  <a:solidFill>
                    <a:schemeClr val="bg1"/>
                  </a:solidFill>
                  <a:latin typeface="ABeeZee" panose="020B0604020202020204" charset="0"/>
                </a:rPr>
                <a:t>melting point</a:t>
              </a:r>
              <a:r>
                <a:rPr lang="en-US" sz="850" dirty="0">
                  <a:solidFill>
                    <a:schemeClr val="bg1"/>
                  </a:solidFill>
                  <a:latin typeface="ABeeZee" panose="020B0604020202020204" charset="0"/>
                </a:rPr>
                <a:t>: the temperature at which a substance changes from a solid to a liquid</a:t>
              </a:r>
              <a:br>
                <a:rPr lang="en-US" sz="850" dirty="0">
                  <a:solidFill>
                    <a:schemeClr val="bg1"/>
                  </a:solidFill>
                  <a:latin typeface="ABeeZee" panose="020B0604020202020204" charset="0"/>
                </a:rPr>
              </a:br>
              <a:endParaRPr lang="en-US" sz="850" dirty="0">
                <a:solidFill>
                  <a:schemeClr val="bg1"/>
                </a:solidFill>
                <a:latin typeface="ABeeZee" panose="020B0604020202020204" charset="0"/>
              </a:endParaRPr>
            </a:p>
            <a:p>
              <a:pPr>
                <a:lnSpc>
                  <a:spcPct val="120000"/>
                </a:lnSpc>
              </a:pPr>
              <a:r>
                <a:rPr lang="en-US" sz="850" b="1" dirty="0">
                  <a:solidFill>
                    <a:schemeClr val="bg1"/>
                  </a:solidFill>
                  <a:latin typeface="ABeeZee" panose="020B0604020202020204" charset="0"/>
                </a:rPr>
                <a:t>boiling point</a:t>
              </a:r>
              <a:r>
                <a:rPr lang="en-US" sz="850" dirty="0">
                  <a:solidFill>
                    <a:schemeClr val="bg1"/>
                  </a:solidFill>
                  <a:latin typeface="ABeeZee" panose="020B0604020202020204" charset="0"/>
                </a:rPr>
                <a:t>: the temperature at which a substance changes from a liquid to a gas,</a:t>
              </a:r>
            </a:p>
            <a:p>
              <a:pPr>
                <a:lnSpc>
                  <a:spcPct val="120000"/>
                </a:lnSpc>
              </a:pPr>
              <a:r>
                <a:rPr lang="en-US" sz="810" dirty="0">
                  <a:solidFill>
                    <a:schemeClr val="bg1"/>
                  </a:solidFill>
                  <a:latin typeface="ABeeZee" panose="020B0604020202020204" charset="0"/>
                </a:rPr>
                <a:t>e.g. water</a:t>
              </a:r>
            </a:p>
          </p:txBody>
        </p:sp>
        <p:sp>
          <p:nvSpPr>
            <p:cNvPr id="132" name="TextBox 131">
              <a:extLst>
                <a:ext uri="{FF2B5EF4-FFF2-40B4-BE49-F238E27FC236}">
                  <a16:creationId xmlns:a16="http://schemas.microsoft.com/office/drawing/2014/main" id="{84D9169C-45A4-8FAF-591C-3D7095218169}"/>
                </a:ext>
              </a:extLst>
            </p:cNvPr>
            <p:cNvSpPr txBox="1"/>
            <p:nvPr/>
          </p:nvSpPr>
          <p:spPr>
            <a:xfrm>
              <a:off x="4185760" y="2710915"/>
              <a:ext cx="2437064" cy="261610"/>
            </a:xfrm>
            <a:prstGeom prst="rect">
              <a:avLst/>
            </a:prstGeom>
            <a:solidFill>
              <a:srgbClr val="3B3838"/>
            </a:solidFill>
            <a:ln w="12700" cap="flat" cmpd="sng" algn="ctr">
              <a:solidFill>
                <a:schemeClr val="bg1"/>
              </a:solidFill>
              <a:prstDash val="solid"/>
              <a:miter lim="800000"/>
            </a:ln>
            <a:effectLst/>
          </p:spPr>
          <p:txBody>
            <a:bodyPr wrap="square" rtlCol="0">
              <a:spAutoFit/>
            </a:bodyPr>
            <a:lstStyle/>
            <a:p>
              <a:pPr marL="0" marR="0" lvl="0" indent="0" algn="ctr" defTabSz="742950" eaLnBrk="1" fontAlgn="auto" latinLnBrk="0" hangingPunct="1">
                <a:lnSpc>
                  <a:spcPct val="100000"/>
                </a:lnSpc>
                <a:spcBef>
                  <a:spcPts val="0"/>
                </a:spcBef>
                <a:spcAft>
                  <a:spcPts val="0"/>
                </a:spcAft>
                <a:buClrTx/>
                <a:buSzTx/>
                <a:buFontTx/>
                <a:buNone/>
                <a:tabLst/>
                <a:defRPr/>
              </a:pPr>
              <a:r>
                <a:rPr kumimoji="0" lang="en-GB" sz="1100" b="1" i="0" u="none" strike="noStrike" kern="0" cap="none" spc="0" normalizeH="0" baseline="0" noProof="0">
                  <a:ln>
                    <a:noFill/>
                  </a:ln>
                  <a:solidFill>
                    <a:prstClr val="white"/>
                  </a:solidFill>
                  <a:effectLst/>
                  <a:uLnTx/>
                  <a:uFillTx/>
                  <a:latin typeface="ABeeZee" panose="020B0604020202020204" charset="0"/>
                  <a:ea typeface="+mn-ea"/>
                  <a:cs typeface="+mn-cs"/>
                </a:rPr>
                <a:t>Melting and boiling points</a:t>
              </a:r>
            </a:p>
          </p:txBody>
        </p:sp>
      </p:grpSp>
      <p:grpSp>
        <p:nvGrpSpPr>
          <p:cNvPr id="11" name="Group 10">
            <a:extLst>
              <a:ext uri="{FF2B5EF4-FFF2-40B4-BE49-F238E27FC236}">
                <a16:creationId xmlns:a16="http://schemas.microsoft.com/office/drawing/2014/main" id="{D0FF69B3-3AB0-888F-3B36-E9E13A44D876}"/>
              </a:ext>
            </a:extLst>
          </p:cNvPr>
          <p:cNvGrpSpPr/>
          <p:nvPr/>
        </p:nvGrpSpPr>
        <p:grpSpPr>
          <a:xfrm>
            <a:off x="174530" y="4979358"/>
            <a:ext cx="6467267" cy="1542847"/>
            <a:chOff x="174530" y="4979358"/>
            <a:chExt cx="6626468" cy="1542847"/>
          </a:xfrm>
        </p:grpSpPr>
        <p:sp>
          <p:nvSpPr>
            <p:cNvPr id="47" name="TextBox 46">
              <a:extLst>
                <a:ext uri="{FF2B5EF4-FFF2-40B4-BE49-F238E27FC236}">
                  <a16:creationId xmlns:a16="http://schemas.microsoft.com/office/drawing/2014/main" id="{54A9F4B3-AC1B-889D-504F-0A2399602F51}"/>
                </a:ext>
              </a:extLst>
            </p:cNvPr>
            <p:cNvSpPr txBox="1"/>
            <p:nvPr/>
          </p:nvSpPr>
          <p:spPr>
            <a:xfrm>
              <a:off x="225513" y="5276439"/>
              <a:ext cx="2871056" cy="1023870"/>
            </a:xfrm>
            <a:prstGeom prst="rect">
              <a:avLst/>
            </a:prstGeom>
            <a:noFill/>
            <a:ln>
              <a:noFill/>
            </a:ln>
          </p:spPr>
          <p:txBody>
            <a:bodyPr wrap="square" rtlCol="0">
              <a:spAutoFit/>
            </a:bodyPr>
            <a:lstStyle/>
            <a:p>
              <a:pPr defTabSz="742950">
                <a:lnSpc>
                  <a:spcPct val="120000"/>
                </a:lnSpc>
              </a:pPr>
              <a:r>
                <a:rPr lang="en-US" sz="850" dirty="0">
                  <a:solidFill>
                    <a:prstClr val="black"/>
                  </a:solidFill>
                  <a:latin typeface="ABeeZee" panose="020B0604020202020204" charset="0"/>
                </a:rPr>
                <a:t>A change of state is a physical change because no new substances are made, and the change is reversible. Only the amount of energy the particles have changes, which affects the arrangement and movement of the particles. Temperature stays constant during a change of state.</a:t>
              </a:r>
            </a:p>
          </p:txBody>
        </p:sp>
        <p:sp>
          <p:nvSpPr>
            <p:cNvPr id="48" name="TextBox 47">
              <a:extLst>
                <a:ext uri="{FF2B5EF4-FFF2-40B4-BE49-F238E27FC236}">
                  <a16:creationId xmlns:a16="http://schemas.microsoft.com/office/drawing/2014/main" id="{325BE17F-41AD-5A9B-D4FD-92848AF87704}"/>
                </a:ext>
              </a:extLst>
            </p:cNvPr>
            <p:cNvSpPr txBox="1"/>
            <p:nvPr/>
          </p:nvSpPr>
          <p:spPr>
            <a:xfrm>
              <a:off x="174530" y="4991013"/>
              <a:ext cx="2631205" cy="261610"/>
            </a:xfrm>
            <a:prstGeom prst="rect">
              <a:avLst/>
            </a:prstGeom>
            <a:solidFill>
              <a:srgbClr val="3B3838"/>
            </a:solidFill>
            <a:ln w="12700" cap="flat" cmpd="sng" algn="ctr">
              <a:noFill/>
              <a:prstDash val="solid"/>
              <a:miter lim="800000"/>
            </a:ln>
            <a:effectLst/>
          </p:spPr>
          <p:txBody>
            <a:bodyPr wrap="square" rtlCol="0">
              <a:spAutoFit/>
            </a:bodyPr>
            <a:lstStyle/>
            <a:p>
              <a:pPr marL="0" marR="0" lvl="0" indent="0" algn="ctr" defTabSz="742950" eaLnBrk="1" fontAlgn="auto" latinLnBrk="0" hangingPunct="1">
                <a:lnSpc>
                  <a:spcPct val="100000"/>
                </a:lnSpc>
                <a:spcBef>
                  <a:spcPts val="0"/>
                </a:spcBef>
                <a:spcAft>
                  <a:spcPts val="0"/>
                </a:spcAft>
                <a:buClrTx/>
                <a:buSzTx/>
                <a:buFontTx/>
                <a:buNone/>
                <a:tabLst/>
                <a:defRPr/>
              </a:pPr>
              <a:r>
                <a:rPr kumimoji="0" lang="en-GB" sz="1100" b="1" i="0" u="none" strike="noStrike" kern="0" cap="none" spc="0" normalizeH="0" baseline="0" noProof="0">
                  <a:ln>
                    <a:noFill/>
                  </a:ln>
                  <a:solidFill>
                    <a:prstClr val="white"/>
                  </a:solidFill>
                  <a:effectLst/>
                  <a:uLnTx/>
                  <a:uFillTx/>
                  <a:latin typeface="ABeeZee" panose="020B0604020202020204" charset="0"/>
                  <a:ea typeface="+mn-ea"/>
                  <a:cs typeface="+mn-cs"/>
                </a:rPr>
                <a:t>Change of state</a:t>
              </a:r>
            </a:p>
          </p:txBody>
        </p:sp>
        <p:cxnSp>
          <p:nvCxnSpPr>
            <p:cNvPr id="51" name="Straight Connector 50">
              <a:extLst>
                <a:ext uri="{FF2B5EF4-FFF2-40B4-BE49-F238E27FC236}">
                  <a16:creationId xmlns:a16="http://schemas.microsoft.com/office/drawing/2014/main" id="{1D17B064-906F-9BCA-D9D8-89AE7191CCF0}"/>
                </a:ext>
              </a:extLst>
            </p:cNvPr>
            <p:cNvCxnSpPr>
              <a:cxnSpLocks/>
            </p:cNvCxnSpPr>
            <p:nvPr/>
          </p:nvCxnSpPr>
          <p:spPr>
            <a:xfrm>
              <a:off x="178482" y="4981116"/>
              <a:ext cx="6622516" cy="14645"/>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1775B6B2-C6EA-0EB6-B735-1705E574AA3E}"/>
                </a:ext>
              </a:extLst>
            </p:cNvPr>
            <p:cNvCxnSpPr>
              <a:cxnSpLocks/>
            </p:cNvCxnSpPr>
            <p:nvPr/>
          </p:nvCxnSpPr>
          <p:spPr>
            <a:xfrm flipH="1">
              <a:off x="178481" y="4979358"/>
              <a:ext cx="1" cy="1249797"/>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5A6AC1DB-092A-6887-B952-B4A494D6EF30}"/>
                </a:ext>
              </a:extLst>
            </p:cNvPr>
            <p:cNvCxnSpPr>
              <a:cxnSpLocks/>
            </p:cNvCxnSpPr>
            <p:nvPr/>
          </p:nvCxnSpPr>
          <p:spPr>
            <a:xfrm>
              <a:off x="6793589" y="4979951"/>
              <a:ext cx="7409" cy="1542254"/>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34E07ACD-0F69-A5B6-EC7D-1082093984BA}"/>
                </a:ext>
              </a:extLst>
            </p:cNvPr>
            <p:cNvPicPr>
              <a:picLocks noChangeAspect="1"/>
            </p:cNvPicPr>
            <p:nvPr/>
          </p:nvPicPr>
          <p:blipFill>
            <a:blip r:embed="rId5"/>
            <a:stretch>
              <a:fillRect/>
            </a:stretch>
          </p:blipFill>
          <p:spPr>
            <a:xfrm>
              <a:off x="3056744" y="5013050"/>
              <a:ext cx="3645314" cy="1434210"/>
            </a:xfrm>
            <a:prstGeom prst="rect">
              <a:avLst/>
            </a:prstGeom>
          </p:spPr>
        </p:pic>
      </p:grpSp>
      <p:pic>
        <p:nvPicPr>
          <p:cNvPr id="6" name="Picture 5">
            <a:extLst>
              <a:ext uri="{FF2B5EF4-FFF2-40B4-BE49-F238E27FC236}">
                <a16:creationId xmlns:a16="http://schemas.microsoft.com/office/drawing/2014/main" id="{EE9AE4DD-0C36-F1F5-23DD-D367778F9B3F}"/>
              </a:ext>
            </a:extLst>
          </p:cNvPr>
          <p:cNvPicPr>
            <a:picLocks noChangeAspect="1"/>
          </p:cNvPicPr>
          <p:nvPr/>
        </p:nvPicPr>
        <p:blipFill>
          <a:blip r:embed="rId6">
            <a:duotone>
              <a:prstClr val="black"/>
              <a:srgbClr val="4E83BE">
                <a:tint val="45000"/>
                <a:satMod val="400000"/>
              </a:srgbClr>
            </a:duotone>
          </a:blip>
          <a:stretch>
            <a:fillRect/>
          </a:stretch>
        </p:blipFill>
        <p:spPr>
          <a:xfrm>
            <a:off x="1166288" y="1736164"/>
            <a:ext cx="756910" cy="761402"/>
          </a:xfrm>
          <a:prstGeom prst="rect">
            <a:avLst/>
          </a:prstGeom>
        </p:spPr>
      </p:pic>
      <p:pic>
        <p:nvPicPr>
          <p:cNvPr id="7" name="Picture 6">
            <a:extLst>
              <a:ext uri="{FF2B5EF4-FFF2-40B4-BE49-F238E27FC236}">
                <a16:creationId xmlns:a16="http://schemas.microsoft.com/office/drawing/2014/main" id="{8E21CDC2-ADB0-14C1-B707-FD85409CB694}"/>
              </a:ext>
            </a:extLst>
          </p:cNvPr>
          <p:cNvPicPr>
            <a:picLocks noChangeAspect="1"/>
          </p:cNvPicPr>
          <p:nvPr/>
        </p:nvPicPr>
        <p:blipFill>
          <a:blip r:embed="rId7">
            <a:duotone>
              <a:prstClr val="black"/>
              <a:srgbClr val="4E83BE">
                <a:tint val="45000"/>
                <a:satMod val="400000"/>
              </a:srgbClr>
            </a:duotone>
          </a:blip>
          <a:stretch>
            <a:fillRect/>
          </a:stretch>
        </p:blipFill>
        <p:spPr>
          <a:xfrm>
            <a:off x="2179730" y="1736164"/>
            <a:ext cx="761402" cy="761402"/>
          </a:xfrm>
          <a:prstGeom prst="rect">
            <a:avLst/>
          </a:prstGeom>
        </p:spPr>
      </p:pic>
      <p:pic>
        <p:nvPicPr>
          <p:cNvPr id="8" name="Picture 7">
            <a:extLst>
              <a:ext uri="{FF2B5EF4-FFF2-40B4-BE49-F238E27FC236}">
                <a16:creationId xmlns:a16="http://schemas.microsoft.com/office/drawing/2014/main" id="{B708048B-4BAC-43E3-6A12-940084C0BB5E}"/>
              </a:ext>
            </a:extLst>
          </p:cNvPr>
          <p:cNvPicPr>
            <a:picLocks noChangeAspect="1"/>
          </p:cNvPicPr>
          <p:nvPr/>
        </p:nvPicPr>
        <p:blipFill>
          <a:blip r:embed="rId8">
            <a:duotone>
              <a:prstClr val="black"/>
              <a:srgbClr val="4E83BE">
                <a:tint val="45000"/>
                <a:satMod val="400000"/>
              </a:srgbClr>
            </a:duotone>
          </a:blip>
          <a:stretch>
            <a:fillRect/>
          </a:stretch>
        </p:blipFill>
        <p:spPr>
          <a:xfrm>
            <a:off x="3184944" y="1728963"/>
            <a:ext cx="759151" cy="761403"/>
          </a:xfrm>
          <a:prstGeom prst="rect">
            <a:avLst/>
          </a:prstGeom>
        </p:spPr>
      </p:pic>
      <p:pic>
        <p:nvPicPr>
          <p:cNvPr id="56" name="Picture 55" descr="A cube and a cloud&#10;&#10;Description automatically generated with medium confidence">
            <a:extLst>
              <a:ext uri="{FF2B5EF4-FFF2-40B4-BE49-F238E27FC236}">
                <a16:creationId xmlns:a16="http://schemas.microsoft.com/office/drawing/2014/main" id="{9E128AD8-3275-BF07-979D-EE60559EE0D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154169" y="3849061"/>
            <a:ext cx="2477217" cy="1069581"/>
          </a:xfrm>
          <a:prstGeom prst="rect">
            <a:avLst/>
          </a:prstGeom>
        </p:spPr>
      </p:pic>
    </p:spTree>
    <p:extLst>
      <p:ext uri="{BB962C8B-B14F-4D97-AF65-F5344CB8AC3E}">
        <p14:creationId xmlns:p14="http://schemas.microsoft.com/office/powerpoint/2010/main" val="12781414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7">
            <a:extLst>
              <a:ext uri="{FF2B5EF4-FFF2-40B4-BE49-F238E27FC236}">
                <a16:creationId xmlns:a16="http://schemas.microsoft.com/office/drawing/2014/main" id="{3226F330-C32B-B575-15CD-80A2CD275029}"/>
              </a:ext>
            </a:extLst>
          </p:cNvPr>
          <p:cNvSpPr txBox="1">
            <a:spLocks/>
          </p:cNvSpPr>
          <p:nvPr/>
        </p:nvSpPr>
        <p:spPr>
          <a:xfrm>
            <a:off x="88357" y="189262"/>
            <a:ext cx="5876025" cy="574040"/>
          </a:xfrm>
          <a:prstGeom prst="rect">
            <a:avLst/>
          </a:prstGeom>
          <a:noFill/>
        </p:spPr>
        <p:txBody>
          <a:bodyPr vert="horz" wrap="square" lIns="91440" tIns="45720" rIns="91440" bIns="45720" rtlCol="0" anchor="ctr">
            <a:noAutofit/>
          </a:bodyPr>
          <a:lstStyle/>
          <a:p>
            <a:pPr>
              <a:lnSpc>
                <a:spcPct val="107000"/>
              </a:lnSpc>
              <a:spcAft>
                <a:spcPts val="800"/>
              </a:spcAft>
            </a:pPr>
            <a:r>
              <a:rPr lang="en-US" b="1" spc="100" dirty="0">
                <a:solidFill>
                  <a:schemeClr val="bg1"/>
                </a:solidFill>
                <a:effectLst/>
                <a:latin typeface="Abeezee"/>
                <a:ea typeface="Andika"/>
                <a:cs typeface="Andika"/>
              </a:rPr>
              <a:t>Particles, substances and mixtures</a:t>
            </a:r>
            <a:endParaRPr lang="en-GB" sz="900" dirty="0">
              <a:solidFill>
                <a:schemeClr val="bg1"/>
              </a:solidFill>
              <a:effectLst/>
              <a:latin typeface="ABeeZee"/>
              <a:ea typeface="Calibri" panose="020F0502020204030204" pitchFamily="34" charset="0"/>
              <a:cs typeface="Times New Roman" panose="02020603050405020304" pitchFamily="18" charset="0"/>
            </a:endParaRPr>
          </a:p>
        </p:txBody>
      </p:sp>
      <p:sp>
        <p:nvSpPr>
          <p:cNvPr id="13" name="Subtitle 8">
            <a:extLst>
              <a:ext uri="{FF2B5EF4-FFF2-40B4-BE49-F238E27FC236}">
                <a16:creationId xmlns:a16="http://schemas.microsoft.com/office/drawing/2014/main" id="{B80E4E46-877F-7519-3B72-96346A4F77E9}"/>
              </a:ext>
            </a:extLst>
          </p:cNvPr>
          <p:cNvSpPr txBox="1">
            <a:spLocks/>
          </p:cNvSpPr>
          <p:nvPr/>
        </p:nvSpPr>
        <p:spPr>
          <a:xfrm>
            <a:off x="2239200" y="6576695"/>
            <a:ext cx="7666800" cy="281305"/>
          </a:xfrm>
          <a:prstGeom prst="rect">
            <a:avLst/>
          </a:prstGeom>
        </p:spPr>
        <p:txBody>
          <a:bodyPr vert="horz" wrap="square" lIns="91440" tIns="45720" rIns="91440" bIns="45720" rtlCol="0">
            <a:noAutofit/>
          </a:bodyPr>
          <a:lstStyle/>
          <a:p>
            <a:pPr algn="r">
              <a:lnSpc>
                <a:spcPct val="120000"/>
              </a:lnSpc>
              <a:spcAft>
                <a:spcPts val="1200"/>
              </a:spcAft>
            </a:pPr>
            <a:r>
              <a:rPr lang="en-US" sz="1000" kern="1200">
                <a:solidFill>
                  <a:schemeClr val="tx1">
                    <a:lumMod val="50000"/>
                  </a:schemeClr>
                </a:solidFill>
                <a:effectLst/>
                <a:latin typeface="ABeeZee"/>
                <a:ea typeface="Calibri" panose="020F0502020204030204" pitchFamily="34" charset="0"/>
                <a:cs typeface="Times New Roman" panose="02020603050405020304" pitchFamily="18" charset="0"/>
              </a:rPr>
              <a:t>Science | 7.01 – Particles, substances and mixtures | Knowledge </a:t>
            </a:r>
            <a:r>
              <a:rPr lang="en-US" sz="1000" dirty="0" err="1">
                <a:solidFill>
                  <a:schemeClr val="tx1">
                    <a:lumMod val="50000"/>
                  </a:schemeClr>
                </a:solidFill>
                <a:latin typeface="ABeeZee"/>
                <a:ea typeface="Calibri" panose="020F0502020204030204" pitchFamily="34" charset="0"/>
                <a:cs typeface="Times New Roman" panose="02020603050405020304" pitchFamily="18" charset="0"/>
              </a:rPr>
              <a:t>O</a:t>
            </a:r>
            <a:r>
              <a:rPr lang="en-US" sz="1000" kern="1200" dirty="0" err="1">
                <a:solidFill>
                  <a:schemeClr val="tx1">
                    <a:lumMod val="50000"/>
                  </a:schemeClr>
                </a:solidFill>
                <a:effectLst/>
                <a:latin typeface="ABeeZee"/>
                <a:ea typeface="Calibri" panose="020F0502020204030204" pitchFamily="34" charset="0"/>
                <a:cs typeface="Times New Roman" panose="02020603050405020304" pitchFamily="18" charset="0"/>
              </a:rPr>
              <a:t>rganiser</a:t>
            </a:r>
            <a:endParaRPr lang="en-GB" sz="1100" dirty="0">
              <a:solidFill>
                <a:schemeClr val="tx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7" name="Rectangle 11">
            <a:extLst>
              <a:ext uri="{FF2B5EF4-FFF2-40B4-BE49-F238E27FC236}">
                <a16:creationId xmlns:a16="http://schemas.microsoft.com/office/drawing/2014/main" id="{A9DCF7EA-BE37-6213-441A-8D3A5A99DCB7}"/>
              </a:ext>
            </a:extLst>
          </p:cNvPr>
          <p:cNvSpPr/>
          <p:nvPr/>
        </p:nvSpPr>
        <p:spPr>
          <a:xfrm>
            <a:off x="50424" y="797227"/>
            <a:ext cx="4173308" cy="308918"/>
          </a:xfrm>
          <a:custGeom>
            <a:avLst/>
            <a:gdLst>
              <a:gd name="connsiteX0" fmla="*/ 0 w 3253740"/>
              <a:gd name="connsiteY0" fmla="*/ 0 h 342900"/>
              <a:gd name="connsiteX1" fmla="*/ 3253740 w 3253740"/>
              <a:gd name="connsiteY1" fmla="*/ 0 h 342900"/>
              <a:gd name="connsiteX2" fmla="*/ 3253740 w 3253740"/>
              <a:gd name="connsiteY2" fmla="*/ 342900 h 342900"/>
              <a:gd name="connsiteX3" fmla="*/ 0 w 3253740"/>
              <a:gd name="connsiteY3" fmla="*/ 342900 h 342900"/>
              <a:gd name="connsiteX4" fmla="*/ 0 w 3253740"/>
              <a:gd name="connsiteY4" fmla="*/ 0 h 342900"/>
              <a:gd name="connsiteX0" fmla="*/ 0 w 3253740"/>
              <a:gd name="connsiteY0" fmla="*/ 0 h 342900"/>
              <a:gd name="connsiteX1" fmla="*/ 3218729 w 3253740"/>
              <a:gd name="connsiteY1" fmla="*/ 0 h 342900"/>
              <a:gd name="connsiteX2" fmla="*/ 3253740 w 3253740"/>
              <a:gd name="connsiteY2" fmla="*/ 342900 h 342900"/>
              <a:gd name="connsiteX3" fmla="*/ 0 w 3253740"/>
              <a:gd name="connsiteY3" fmla="*/ 342900 h 342900"/>
              <a:gd name="connsiteX4" fmla="*/ 0 w 3253740"/>
              <a:gd name="connsiteY4" fmla="*/ 0 h 342900"/>
              <a:gd name="connsiteX0" fmla="*/ 0 w 3253740"/>
              <a:gd name="connsiteY0" fmla="*/ 0 h 342900"/>
              <a:gd name="connsiteX1" fmla="*/ 3179600 w 3253740"/>
              <a:gd name="connsiteY1" fmla="*/ 0 h 342900"/>
              <a:gd name="connsiteX2" fmla="*/ 3253740 w 3253740"/>
              <a:gd name="connsiteY2" fmla="*/ 342900 h 342900"/>
              <a:gd name="connsiteX3" fmla="*/ 0 w 3253740"/>
              <a:gd name="connsiteY3" fmla="*/ 342900 h 342900"/>
              <a:gd name="connsiteX4" fmla="*/ 0 w 3253740"/>
              <a:gd name="connsiteY4" fmla="*/ 0 h 342900"/>
              <a:gd name="connsiteX0" fmla="*/ 0 w 3253740"/>
              <a:gd name="connsiteY0" fmla="*/ 0 h 342900"/>
              <a:gd name="connsiteX1" fmla="*/ 3198135 w 3253740"/>
              <a:gd name="connsiteY1" fmla="*/ 0 h 342900"/>
              <a:gd name="connsiteX2" fmla="*/ 3253740 w 3253740"/>
              <a:gd name="connsiteY2" fmla="*/ 342900 h 342900"/>
              <a:gd name="connsiteX3" fmla="*/ 0 w 3253740"/>
              <a:gd name="connsiteY3" fmla="*/ 342900 h 342900"/>
              <a:gd name="connsiteX4" fmla="*/ 0 w 3253740"/>
              <a:gd name="connsiteY4" fmla="*/ 0 h 342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53740" h="342900">
                <a:moveTo>
                  <a:pt x="0" y="0"/>
                </a:moveTo>
                <a:lnTo>
                  <a:pt x="3198135" y="0"/>
                </a:lnTo>
                <a:lnTo>
                  <a:pt x="3253740" y="342900"/>
                </a:lnTo>
                <a:lnTo>
                  <a:pt x="0" y="342900"/>
                </a:lnTo>
                <a:lnTo>
                  <a:pt x="0" y="0"/>
                </a:lnTo>
                <a:close/>
              </a:path>
            </a:pathLst>
          </a:custGeom>
          <a:solidFill>
            <a:srgbClr val="E7E6E6">
              <a:lumMod val="25000"/>
            </a:srgbClr>
          </a:solidFill>
          <a:ln w="12700" cap="flat" cmpd="sng" algn="ctr">
            <a:noFill/>
            <a:prstDash val="solid"/>
            <a:miter lim="800000"/>
          </a:ln>
          <a:effectLst/>
        </p:spPr>
        <p:txBody>
          <a:bodyPr rot="0" spcFirstLastPara="0" vert="horz" wrap="square" lIns="108000" tIns="36000" rIns="108000" bIns="3600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a:ln>
                  <a:noFill/>
                </a:ln>
                <a:solidFill>
                  <a:prstClr val="white"/>
                </a:solidFill>
                <a:effectLst/>
                <a:uLnTx/>
                <a:uFillTx/>
                <a:latin typeface="Abeezee" panose="020B0604020202020204" charset="0"/>
                <a:ea typeface="Calibri" panose="020F0502020204030204" pitchFamily="34" charset="0"/>
                <a:cs typeface="Times New Roman" panose="02020603050405020304" pitchFamily="18" charset="0"/>
              </a:rPr>
              <a:t>Pure substances and mixtures</a:t>
            </a:r>
            <a:endParaRPr kumimoji="0" lang="en-GB" sz="1050" b="0" i="0" u="none" strike="noStrike" kern="0" cap="none" spc="0" normalizeH="0" baseline="0" noProof="0">
              <a:ln>
                <a:noFill/>
              </a:ln>
              <a:solidFill>
                <a:prstClr val="white"/>
              </a:solidFill>
              <a:effectLst/>
              <a:uLnTx/>
              <a:uFillTx/>
              <a:latin typeface="ABeeZee" panose="020B0604020202020204" charset="0"/>
              <a:ea typeface="Calibri" panose="020F0502020204030204" pitchFamily="34" charset="0"/>
              <a:cs typeface="Times New Roman" panose="02020603050405020304" pitchFamily="18" charset="0"/>
            </a:endParaRPr>
          </a:p>
        </p:txBody>
      </p:sp>
      <p:sp>
        <p:nvSpPr>
          <p:cNvPr id="3" name="Text Placeholder 2">
            <a:extLst>
              <a:ext uri="{FF2B5EF4-FFF2-40B4-BE49-F238E27FC236}">
                <a16:creationId xmlns:a16="http://schemas.microsoft.com/office/drawing/2014/main" id="{E75B0AB5-C60F-4DC6-DD78-5D16B66BAFB9}"/>
              </a:ext>
            </a:extLst>
          </p:cNvPr>
          <p:cNvSpPr txBox="1">
            <a:spLocks/>
          </p:cNvSpPr>
          <p:nvPr/>
        </p:nvSpPr>
        <p:spPr>
          <a:xfrm>
            <a:off x="45711" y="1128068"/>
            <a:ext cx="1895308" cy="1058168"/>
          </a:xfrm>
          <a:prstGeom prst="rect">
            <a:avLst/>
          </a:prstGeom>
        </p:spPr>
        <p:txBody>
          <a:bodyPr lIns="108000" tIns="0" rIns="108000" bIns="0" anchor="t"/>
          <a:lstStyle>
            <a:lvl1pPr marL="0" indent="0" algn="l" defTabSz="1320704" rtl="0" eaLnBrk="1" latinLnBrk="0" hangingPunct="1">
              <a:lnSpc>
                <a:spcPts val="3200"/>
              </a:lnSpc>
              <a:spcBef>
                <a:spcPts val="0"/>
              </a:spcBef>
              <a:spcAft>
                <a:spcPts val="0"/>
              </a:spcAft>
              <a:buFont typeface="Arial" panose="020B0604020202020204" pitchFamily="34" charset="0"/>
              <a:buNone/>
              <a:defRPr sz="1600" b="0" kern="1200" spc="0" baseline="0">
                <a:solidFill>
                  <a:schemeClr val="tx1"/>
                </a:solidFill>
                <a:latin typeface="ABeeZee" panose="02000000000000000000" pitchFamily="2" charset="0"/>
                <a:ea typeface="+mn-ea"/>
                <a:cs typeface="+mn-cs"/>
              </a:defRPr>
            </a:lvl1pPr>
            <a:lvl2pPr marL="990528" indent="-330177" algn="l" defTabSz="1320704" rtl="0" eaLnBrk="1" latinLnBrk="0" hangingPunct="1">
              <a:lnSpc>
                <a:spcPct val="90000"/>
              </a:lnSpc>
              <a:spcBef>
                <a:spcPts val="722"/>
              </a:spcBef>
              <a:buFont typeface="Arial" panose="020B0604020202020204" pitchFamily="34" charset="0"/>
              <a:buChar char="•"/>
              <a:defRPr sz="3468" kern="1200">
                <a:solidFill>
                  <a:schemeClr val="tx1"/>
                </a:solidFill>
                <a:latin typeface="+mn-lt"/>
                <a:ea typeface="+mn-ea"/>
                <a:cs typeface="+mn-cs"/>
              </a:defRPr>
            </a:lvl2pPr>
            <a:lvl3pPr marL="1650880" indent="-330177" algn="l" defTabSz="1320704" rtl="0" eaLnBrk="1" latinLnBrk="0" hangingPunct="1">
              <a:lnSpc>
                <a:spcPct val="90000"/>
              </a:lnSpc>
              <a:spcBef>
                <a:spcPts val="722"/>
              </a:spcBef>
              <a:buFont typeface="Arial" panose="020B0604020202020204" pitchFamily="34" charset="0"/>
              <a:buChar char="•"/>
              <a:defRPr sz="2889" kern="1200">
                <a:solidFill>
                  <a:schemeClr val="tx1"/>
                </a:solidFill>
                <a:latin typeface="+mn-lt"/>
                <a:ea typeface="+mn-ea"/>
                <a:cs typeface="+mn-cs"/>
              </a:defRPr>
            </a:lvl3pPr>
            <a:lvl4pPr marL="2311231" indent="-330177" algn="l" defTabSz="1320704" rtl="0" eaLnBrk="1" latinLnBrk="0" hangingPunct="1">
              <a:lnSpc>
                <a:spcPct val="90000"/>
              </a:lnSpc>
              <a:spcBef>
                <a:spcPts val="722"/>
              </a:spcBef>
              <a:buFont typeface="Arial" panose="020B0604020202020204" pitchFamily="34" charset="0"/>
              <a:buChar char="•"/>
              <a:defRPr sz="2600" kern="1200">
                <a:solidFill>
                  <a:schemeClr val="tx1"/>
                </a:solidFill>
                <a:latin typeface="+mn-lt"/>
                <a:ea typeface="+mn-ea"/>
                <a:cs typeface="+mn-cs"/>
              </a:defRPr>
            </a:lvl4pPr>
            <a:lvl5pPr marL="2971584" indent="-330177" algn="l" defTabSz="1320704" rtl="0" eaLnBrk="1" latinLnBrk="0" hangingPunct="1">
              <a:lnSpc>
                <a:spcPct val="90000"/>
              </a:lnSpc>
              <a:spcBef>
                <a:spcPts val="722"/>
              </a:spcBef>
              <a:buFont typeface="Arial" panose="020B0604020202020204" pitchFamily="34" charset="0"/>
              <a:buChar char="•"/>
              <a:defRPr sz="2600" kern="1200">
                <a:solidFill>
                  <a:schemeClr val="tx1"/>
                </a:solidFill>
                <a:latin typeface="+mn-lt"/>
                <a:ea typeface="+mn-ea"/>
                <a:cs typeface="+mn-cs"/>
              </a:defRPr>
            </a:lvl5pPr>
            <a:lvl6pPr marL="3631937" indent="-330177" algn="l" defTabSz="1320704" rtl="0" eaLnBrk="1" latinLnBrk="0" hangingPunct="1">
              <a:lnSpc>
                <a:spcPct val="90000"/>
              </a:lnSpc>
              <a:spcBef>
                <a:spcPts val="722"/>
              </a:spcBef>
              <a:buFont typeface="Arial" panose="020B0604020202020204" pitchFamily="34" charset="0"/>
              <a:buChar char="•"/>
              <a:defRPr sz="2600" kern="1200">
                <a:solidFill>
                  <a:schemeClr val="tx1"/>
                </a:solidFill>
                <a:latin typeface="+mn-lt"/>
                <a:ea typeface="+mn-ea"/>
                <a:cs typeface="+mn-cs"/>
              </a:defRPr>
            </a:lvl6pPr>
            <a:lvl7pPr marL="4292287" indent="-330177" algn="l" defTabSz="1320704" rtl="0" eaLnBrk="1" latinLnBrk="0" hangingPunct="1">
              <a:lnSpc>
                <a:spcPct val="90000"/>
              </a:lnSpc>
              <a:spcBef>
                <a:spcPts val="722"/>
              </a:spcBef>
              <a:buFont typeface="Arial" panose="020B0604020202020204" pitchFamily="34" charset="0"/>
              <a:buChar char="•"/>
              <a:defRPr sz="2600" kern="1200">
                <a:solidFill>
                  <a:schemeClr val="tx1"/>
                </a:solidFill>
                <a:latin typeface="+mn-lt"/>
                <a:ea typeface="+mn-ea"/>
                <a:cs typeface="+mn-cs"/>
              </a:defRPr>
            </a:lvl7pPr>
            <a:lvl8pPr marL="4952641" indent="-330177" algn="l" defTabSz="1320704" rtl="0" eaLnBrk="1" latinLnBrk="0" hangingPunct="1">
              <a:lnSpc>
                <a:spcPct val="90000"/>
              </a:lnSpc>
              <a:spcBef>
                <a:spcPts val="722"/>
              </a:spcBef>
              <a:buFont typeface="Arial" panose="020B0604020202020204" pitchFamily="34" charset="0"/>
              <a:buChar char="•"/>
              <a:defRPr sz="2600" kern="1200">
                <a:solidFill>
                  <a:schemeClr val="tx1"/>
                </a:solidFill>
                <a:latin typeface="+mn-lt"/>
                <a:ea typeface="+mn-ea"/>
                <a:cs typeface="+mn-cs"/>
              </a:defRPr>
            </a:lvl8pPr>
            <a:lvl9pPr marL="5612992" indent="-330177" algn="l" defTabSz="1320704" rtl="0" eaLnBrk="1" latinLnBrk="0" hangingPunct="1">
              <a:lnSpc>
                <a:spcPct val="90000"/>
              </a:lnSpc>
              <a:spcBef>
                <a:spcPts val="722"/>
              </a:spcBef>
              <a:buFont typeface="Arial" panose="020B0604020202020204" pitchFamily="34" charset="0"/>
              <a:buChar char="•"/>
              <a:defRPr sz="2600" kern="1200">
                <a:solidFill>
                  <a:schemeClr val="tx1"/>
                </a:solidFill>
                <a:latin typeface="+mn-lt"/>
                <a:ea typeface="+mn-ea"/>
                <a:cs typeface="+mn-cs"/>
              </a:defRPr>
            </a:lvl9pPr>
          </a:lstStyle>
          <a:p>
            <a:pPr>
              <a:lnSpc>
                <a:spcPct val="120000"/>
              </a:lnSpc>
            </a:pPr>
            <a:r>
              <a:rPr lang="en-US" sz="850" dirty="0">
                <a:solidFill>
                  <a:schemeClr val="bg1"/>
                </a:solidFill>
                <a:latin typeface="ABeeZee" panose="020B0604020202020204" charset="0"/>
              </a:rPr>
              <a:t>A </a:t>
            </a:r>
            <a:r>
              <a:rPr lang="en-US" sz="850" b="1" dirty="0">
                <a:solidFill>
                  <a:schemeClr val="bg1"/>
                </a:solidFill>
                <a:latin typeface="ABeeZee" panose="020B0604020202020204" charset="0"/>
              </a:rPr>
              <a:t>pure substance </a:t>
            </a:r>
            <a:r>
              <a:rPr lang="en-US" sz="850" dirty="0">
                <a:solidFill>
                  <a:schemeClr val="bg1"/>
                </a:solidFill>
                <a:latin typeface="ABeeZee" panose="020B0604020202020204" charset="0"/>
              </a:rPr>
              <a:t>is one that contains only one substance, e.g. </a:t>
            </a:r>
            <a:r>
              <a:rPr lang="fr-FR" sz="850" dirty="0">
                <a:solidFill>
                  <a:schemeClr val="bg1"/>
                </a:solidFill>
                <a:latin typeface="ABeeZee" panose="020B0604020202020204" charset="0"/>
              </a:rPr>
              <a:t>pure </a:t>
            </a:r>
            <a:r>
              <a:rPr lang="fr-FR" sz="850" dirty="0" err="1">
                <a:solidFill>
                  <a:schemeClr val="bg1"/>
                </a:solidFill>
                <a:latin typeface="ABeeZee" panose="020B0604020202020204" charset="0"/>
              </a:rPr>
              <a:t>iron</a:t>
            </a:r>
            <a:r>
              <a:rPr lang="fr-FR" sz="850" dirty="0">
                <a:solidFill>
                  <a:schemeClr val="bg1"/>
                </a:solidFill>
                <a:latin typeface="ABeeZee" panose="020B0604020202020204" charset="0"/>
              </a:rPr>
              <a:t> </a:t>
            </a:r>
            <a:r>
              <a:rPr lang="fr-FR" sz="850" dirty="0" err="1">
                <a:solidFill>
                  <a:schemeClr val="bg1"/>
                </a:solidFill>
                <a:latin typeface="ABeeZee" panose="020B0604020202020204" charset="0"/>
              </a:rPr>
              <a:t>contains</a:t>
            </a:r>
            <a:r>
              <a:rPr lang="fr-FR" sz="850" dirty="0">
                <a:solidFill>
                  <a:schemeClr val="bg1"/>
                </a:solidFill>
                <a:latin typeface="ABeeZee" panose="020B0604020202020204" charset="0"/>
              </a:rPr>
              <a:t> </a:t>
            </a:r>
            <a:r>
              <a:rPr lang="fr-FR" sz="850" dirty="0" err="1">
                <a:solidFill>
                  <a:schemeClr val="bg1"/>
                </a:solidFill>
                <a:latin typeface="ABeeZee" panose="020B0604020202020204" charset="0"/>
              </a:rPr>
              <a:t>only</a:t>
            </a:r>
            <a:r>
              <a:rPr lang="fr-FR" sz="850" dirty="0">
                <a:solidFill>
                  <a:schemeClr val="bg1"/>
                </a:solidFill>
                <a:latin typeface="ABeeZee" panose="020B0604020202020204" charset="0"/>
              </a:rPr>
              <a:t> </a:t>
            </a:r>
            <a:r>
              <a:rPr lang="fr-FR" sz="850" dirty="0" err="1">
                <a:solidFill>
                  <a:schemeClr val="bg1"/>
                </a:solidFill>
                <a:latin typeface="ABeeZee" panose="020B0604020202020204" charset="0"/>
              </a:rPr>
              <a:t>iron</a:t>
            </a:r>
            <a:r>
              <a:rPr lang="fr-FR" sz="850" dirty="0">
                <a:solidFill>
                  <a:schemeClr val="bg1"/>
                </a:solidFill>
                <a:latin typeface="ABeeZee" panose="020B0604020202020204" charset="0"/>
              </a:rPr>
              <a:t> </a:t>
            </a:r>
            <a:r>
              <a:rPr lang="fr-FR" sz="850" dirty="0" err="1">
                <a:solidFill>
                  <a:schemeClr val="bg1"/>
                </a:solidFill>
                <a:latin typeface="ABeeZee" panose="020B0604020202020204" charset="0"/>
              </a:rPr>
              <a:t>particles</a:t>
            </a:r>
            <a:r>
              <a:rPr lang="fr-FR" sz="850" dirty="0">
                <a:solidFill>
                  <a:schemeClr val="bg1"/>
                </a:solidFill>
                <a:latin typeface="ABeeZee" panose="020B0604020202020204" charset="0"/>
              </a:rPr>
              <a:t>. </a:t>
            </a:r>
            <a:r>
              <a:rPr lang="en-US" sz="850" dirty="0">
                <a:solidFill>
                  <a:schemeClr val="bg1"/>
                </a:solidFill>
                <a:latin typeface="ABeeZee" panose="020B0604020202020204" charset="0"/>
              </a:rPr>
              <a:t>A </a:t>
            </a:r>
            <a:r>
              <a:rPr lang="en-US" sz="850" b="1" dirty="0">
                <a:solidFill>
                  <a:schemeClr val="bg1"/>
                </a:solidFill>
                <a:latin typeface="ABeeZee" panose="020B0604020202020204" charset="0"/>
              </a:rPr>
              <a:t>mixture</a:t>
            </a:r>
            <a:r>
              <a:rPr lang="en-US" sz="850" dirty="0">
                <a:solidFill>
                  <a:schemeClr val="bg1"/>
                </a:solidFill>
                <a:latin typeface="ABeeZee" panose="020B0604020202020204" charset="0"/>
              </a:rPr>
              <a:t> contains two or more </a:t>
            </a:r>
            <a:r>
              <a:rPr lang="en-GB" sz="850" dirty="0">
                <a:solidFill>
                  <a:schemeClr val="bg1"/>
                </a:solidFill>
                <a:latin typeface="ABeeZee" panose="020B0604020202020204" charset="0"/>
              </a:rPr>
              <a:t>substances</a:t>
            </a:r>
            <a:r>
              <a:rPr lang="en-US" sz="850" dirty="0">
                <a:solidFill>
                  <a:schemeClr val="bg1"/>
                </a:solidFill>
                <a:latin typeface="ABeeZee" panose="020B0604020202020204" charset="0"/>
              </a:rPr>
              <a:t> that are not joined together and can be physically separated.</a:t>
            </a:r>
          </a:p>
          <a:p>
            <a:pPr>
              <a:lnSpc>
                <a:spcPct val="120000"/>
              </a:lnSpc>
            </a:pPr>
            <a:endParaRPr lang="en-GB" sz="850" dirty="0">
              <a:solidFill>
                <a:schemeClr val="bg1"/>
              </a:solidFill>
              <a:latin typeface="ABeeZee" panose="020B0604020202020204" charset="0"/>
            </a:endParaRPr>
          </a:p>
        </p:txBody>
      </p:sp>
      <p:grpSp>
        <p:nvGrpSpPr>
          <p:cNvPr id="5" name="Group 4">
            <a:extLst>
              <a:ext uri="{FF2B5EF4-FFF2-40B4-BE49-F238E27FC236}">
                <a16:creationId xmlns:a16="http://schemas.microsoft.com/office/drawing/2014/main" id="{BE9D3378-B1F1-C5F1-06DC-D63B469F4445}"/>
              </a:ext>
            </a:extLst>
          </p:cNvPr>
          <p:cNvGrpSpPr/>
          <p:nvPr/>
        </p:nvGrpSpPr>
        <p:grpSpPr>
          <a:xfrm>
            <a:off x="1901883" y="1303424"/>
            <a:ext cx="2429333" cy="756709"/>
            <a:chOff x="2824000" y="1361600"/>
            <a:chExt cx="3881668" cy="1209095"/>
          </a:xfrm>
        </p:grpSpPr>
        <p:pic>
          <p:nvPicPr>
            <p:cNvPr id="6" name="Picture 5" descr="Shape, circle&#10;&#10;Description automatically generated">
              <a:extLst>
                <a:ext uri="{FF2B5EF4-FFF2-40B4-BE49-F238E27FC236}">
                  <a16:creationId xmlns:a16="http://schemas.microsoft.com/office/drawing/2014/main" id="{41238839-8990-1F37-4C50-FF309853DB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30215" y="1361601"/>
              <a:ext cx="1195698" cy="1001467"/>
            </a:xfrm>
            <a:prstGeom prst="rect">
              <a:avLst/>
            </a:prstGeom>
          </p:spPr>
        </p:pic>
        <p:pic>
          <p:nvPicPr>
            <p:cNvPr id="7" name="Picture 6" descr="Shape&#10;&#10;Description automatically generated">
              <a:extLst>
                <a:ext uri="{FF2B5EF4-FFF2-40B4-BE49-F238E27FC236}">
                  <a16:creationId xmlns:a16="http://schemas.microsoft.com/office/drawing/2014/main" id="{6BD1D273-0546-5CF7-C0ED-A6FC7F46ABC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47765" y="1361601"/>
              <a:ext cx="1195698" cy="1001467"/>
            </a:xfrm>
            <a:prstGeom prst="rect">
              <a:avLst/>
            </a:prstGeom>
          </p:spPr>
        </p:pic>
        <p:pic>
          <p:nvPicPr>
            <p:cNvPr id="8" name="Picture 7" descr="Shape, circle&#10;&#10;Description automatically generated">
              <a:extLst>
                <a:ext uri="{FF2B5EF4-FFF2-40B4-BE49-F238E27FC236}">
                  <a16:creationId xmlns:a16="http://schemas.microsoft.com/office/drawing/2014/main" id="{1FA4DBC7-3C2B-AE77-7139-A5BFA084FA7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09970" y="1361600"/>
              <a:ext cx="1195698" cy="1001467"/>
            </a:xfrm>
            <a:prstGeom prst="rect">
              <a:avLst/>
            </a:prstGeom>
          </p:spPr>
        </p:pic>
        <p:sp>
          <p:nvSpPr>
            <p:cNvPr id="9" name="Text Placeholder 2">
              <a:extLst>
                <a:ext uri="{FF2B5EF4-FFF2-40B4-BE49-F238E27FC236}">
                  <a16:creationId xmlns:a16="http://schemas.microsoft.com/office/drawing/2014/main" id="{57A74B8F-F2D1-96A0-C24C-CBFE22FAB40A}"/>
                </a:ext>
              </a:extLst>
            </p:cNvPr>
            <p:cNvSpPr txBox="1">
              <a:spLocks/>
            </p:cNvSpPr>
            <p:nvPr/>
          </p:nvSpPr>
          <p:spPr>
            <a:xfrm>
              <a:off x="2824000" y="2379628"/>
              <a:ext cx="2419463" cy="188807"/>
            </a:xfrm>
            <a:prstGeom prst="rect">
              <a:avLst/>
            </a:prstGeom>
            <a:noFill/>
            <a:ln>
              <a:solidFill>
                <a:schemeClr val="tx1"/>
              </a:solidFill>
            </a:ln>
          </p:spPr>
          <p:txBody>
            <a:bodyPr lIns="36000" tIns="0" rIns="36000" bIns="0" anchor="t"/>
            <a:lstStyle>
              <a:lvl1pPr marL="0" indent="0" algn="l" defTabSz="1320704" rtl="0" eaLnBrk="1" latinLnBrk="0" hangingPunct="1">
                <a:lnSpc>
                  <a:spcPts val="3200"/>
                </a:lnSpc>
                <a:spcBef>
                  <a:spcPts val="0"/>
                </a:spcBef>
                <a:spcAft>
                  <a:spcPts val="0"/>
                </a:spcAft>
                <a:buFont typeface="Arial" panose="020B0604020202020204" pitchFamily="34" charset="0"/>
                <a:buNone/>
                <a:defRPr sz="1600" b="0" kern="1200" spc="0" baseline="0">
                  <a:solidFill>
                    <a:schemeClr val="tx1"/>
                  </a:solidFill>
                  <a:latin typeface="ABeeZee" panose="02000000000000000000" pitchFamily="2" charset="0"/>
                  <a:ea typeface="+mn-ea"/>
                  <a:cs typeface="+mn-cs"/>
                </a:defRPr>
              </a:lvl1pPr>
              <a:lvl2pPr marL="990528" indent="-330177" algn="l" defTabSz="1320704" rtl="0" eaLnBrk="1" latinLnBrk="0" hangingPunct="1">
                <a:lnSpc>
                  <a:spcPct val="90000"/>
                </a:lnSpc>
                <a:spcBef>
                  <a:spcPts val="722"/>
                </a:spcBef>
                <a:buFont typeface="Arial" panose="020B0604020202020204" pitchFamily="34" charset="0"/>
                <a:buChar char="•"/>
                <a:defRPr sz="3468" kern="1200">
                  <a:solidFill>
                    <a:schemeClr val="tx1"/>
                  </a:solidFill>
                  <a:latin typeface="+mn-lt"/>
                  <a:ea typeface="+mn-ea"/>
                  <a:cs typeface="+mn-cs"/>
                </a:defRPr>
              </a:lvl2pPr>
              <a:lvl3pPr marL="1650880" indent="-330177" algn="l" defTabSz="1320704" rtl="0" eaLnBrk="1" latinLnBrk="0" hangingPunct="1">
                <a:lnSpc>
                  <a:spcPct val="90000"/>
                </a:lnSpc>
                <a:spcBef>
                  <a:spcPts val="722"/>
                </a:spcBef>
                <a:buFont typeface="Arial" panose="020B0604020202020204" pitchFamily="34" charset="0"/>
                <a:buChar char="•"/>
                <a:defRPr sz="2889" kern="1200">
                  <a:solidFill>
                    <a:schemeClr val="tx1"/>
                  </a:solidFill>
                  <a:latin typeface="+mn-lt"/>
                  <a:ea typeface="+mn-ea"/>
                  <a:cs typeface="+mn-cs"/>
                </a:defRPr>
              </a:lvl3pPr>
              <a:lvl4pPr marL="2311231" indent="-330177" algn="l" defTabSz="1320704" rtl="0" eaLnBrk="1" latinLnBrk="0" hangingPunct="1">
                <a:lnSpc>
                  <a:spcPct val="90000"/>
                </a:lnSpc>
                <a:spcBef>
                  <a:spcPts val="722"/>
                </a:spcBef>
                <a:buFont typeface="Arial" panose="020B0604020202020204" pitchFamily="34" charset="0"/>
                <a:buChar char="•"/>
                <a:defRPr sz="2600" kern="1200">
                  <a:solidFill>
                    <a:schemeClr val="tx1"/>
                  </a:solidFill>
                  <a:latin typeface="+mn-lt"/>
                  <a:ea typeface="+mn-ea"/>
                  <a:cs typeface="+mn-cs"/>
                </a:defRPr>
              </a:lvl4pPr>
              <a:lvl5pPr marL="2971584" indent="-330177" algn="l" defTabSz="1320704" rtl="0" eaLnBrk="1" latinLnBrk="0" hangingPunct="1">
                <a:lnSpc>
                  <a:spcPct val="90000"/>
                </a:lnSpc>
                <a:spcBef>
                  <a:spcPts val="722"/>
                </a:spcBef>
                <a:buFont typeface="Arial" panose="020B0604020202020204" pitchFamily="34" charset="0"/>
                <a:buChar char="•"/>
                <a:defRPr sz="2600" kern="1200">
                  <a:solidFill>
                    <a:schemeClr val="tx1"/>
                  </a:solidFill>
                  <a:latin typeface="+mn-lt"/>
                  <a:ea typeface="+mn-ea"/>
                  <a:cs typeface="+mn-cs"/>
                </a:defRPr>
              </a:lvl5pPr>
              <a:lvl6pPr marL="3631937" indent="-330177" algn="l" defTabSz="1320704" rtl="0" eaLnBrk="1" latinLnBrk="0" hangingPunct="1">
                <a:lnSpc>
                  <a:spcPct val="90000"/>
                </a:lnSpc>
                <a:spcBef>
                  <a:spcPts val="722"/>
                </a:spcBef>
                <a:buFont typeface="Arial" panose="020B0604020202020204" pitchFamily="34" charset="0"/>
                <a:buChar char="•"/>
                <a:defRPr sz="2600" kern="1200">
                  <a:solidFill>
                    <a:schemeClr val="tx1"/>
                  </a:solidFill>
                  <a:latin typeface="+mn-lt"/>
                  <a:ea typeface="+mn-ea"/>
                  <a:cs typeface="+mn-cs"/>
                </a:defRPr>
              </a:lvl6pPr>
              <a:lvl7pPr marL="4292287" indent="-330177" algn="l" defTabSz="1320704" rtl="0" eaLnBrk="1" latinLnBrk="0" hangingPunct="1">
                <a:lnSpc>
                  <a:spcPct val="90000"/>
                </a:lnSpc>
                <a:spcBef>
                  <a:spcPts val="722"/>
                </a:spcBef>
                <a:buFont typeface="Arial" panose="020B0604020202020204" pitchFamily="34" charset="0"/>
                <a:buChar char="•"/>
                <a:defRPr sz="2600" kern="1200">
                  <a:solidFill>
                    <a:schemeClr val="tx1"/>
                  </a:solidFill>
                  <a:latin typeface="+mn-lt"/>
                  <a:ea typeface="+mn-ea"/>
                  <a:cs typeface="+mn-cs"/>
                </a:defRPr>
              </a:lvl7pPr>
              <a:lvl8pPr marL="4952641" indent="-330177" algn="l" defTabSz="1320704" rtl="0" eaLnBrk="1" latinLnBrk="0" hangingPunct="1">
                <a:lnSpc>
                  <a:spcPct val="90000"/>
                </a:lnSpc>
                <a:spcBef>
                  <a:spcPts val="722"/>
                </a:spcBef>
                <a:buFont typeface="Arial" panose="020B0604020202020204" pitchFamily="34" charset="0"/>
                <a:buChar char="•"/>
                <a:defRPr sz="2600" kern="1200">
                  <a:solidFill>
                    <a:schemeClr val="tx1"/>
                  </a:solidFill>
                  <a:latin typeface="+mn-lt"/>
                  <a:ea typeface="+mn-ea"/>
                  <a:cs typeface="+mn-cs"/>
                </a:defRPr>
              </a:lvl8pPr>
              <a:lvl9pPr marL="5612992" indent="-330177" algn="l" defTabSz="1320704" rtl="0" eaLnBrk="1" latinLnBrk="0" hangingPunct="1">
                <a:lnSpc>
                  <a:spcPct val="90000"/>
                </a:lnSpc>
                <a:spcBef>
                  <a:spcPts val="722"/>
                </a:spcBef>
                <a:buFont typeface="Arial" panose="020B0604020202020204" pitchFamily="34" charset="0"/>
                <a:buChar char="•"/>
                <a:defRPr sz="2600" kern="1200">
                  <a:solidFill>
                    <a:schemeClr val="tx1"/>
                  </a:solidFill>
                  <a:latin typeface="+mn-lt"/>
                  <a:ea typeface="+mn-ea"/>
                  <a:cs typeface="+mn-cs"/>
                </a:defRPr>
              </a:lvl9pPr>
            </a:lstStyle>
            <a:p>
              <a:pPr algn="ctr">
                <a:lnSpc>
                  <a:spcPct val="100000"/>
                </a:lnSpc>
              </a:pPr>
              <a:r>
                <a:rPr lang="en-US" sz="858" dirty="0">
                  <a:solidFill>
                    <a:schemeClr val="bg1"/>
                  </a:solidFill>
                  <a:latin typeface="ABeeZee" panose="020B0604020202020204" charset="0"/>
                </a:rPr>
                <a:t>pure substances</a:t>
              </a:r>
              <a:br>
                <a:rPr lang="en-US" sz="858" dirty="0">
                  <a:solidFill>
                    <a:schemeClr val="bg1"/>
                  </a:solidFill>
                  <a:latin typeface="ABeeZee" panose="020B0604020202020204" charset="0"/>
                </a:rPr>
              </a:br>
              <a:r>
                <a:rPr lang="en-US" sz="858" dirty="0">
                  <a:solidFill>
                    <a:schemeClr val="bg1"/>
                  </a:solidFill>
                  <a:latin typeface="ABeeZee" panose="020B0604020202020204" charset="0"/>
                </a:rPr>
                <a:t>(one type of particle)</a:t>
              </a:r>
              <a:endParaRPr lang="en-GB" sz="858" dirty="0">
                <a:solidFill>
                  <a:schemeClr val="bg1"/>
                </a:solidFill>
                <a:latin typeface="ABeeZee" panose="020B0604020202020204" charset="0"/>
              </a:endParaRPr>
            </a:p>
          </p:txBody>
        </p:sp>
        <p:sp>
          <p:nvSpPr>
            <p:cNvPr id="11" name="Text Placeholder 2">
              <a:extLst>
                <a:ext uri="{FF2B5EF4-FFF2-40B4-BE49-F238E27FC236}">
                  <a16:creationId xmlns:a16="http://schemas.microsoft.com/office/drawing/2014/main" id="{517075F8-5A24-E9B5-F2FB-41454D5AD439}"/>
                </a:ext>
              </a:extLst>
            </p:cNvPr>
            <p:cNvSpPr txBox="1">
              <a:spLocks/>
            </p:cNvSpPr>
            <p:nvPr/>
          </p:nvSpPr>
          <p:spPr>
            <a:xfrm>
              <a:off x="5509970" y="2381889"/>
              <a:ext cx="1195698" cy="188806"/>
            </a:xfrm>
            <a:prstGeom prst="rect">
              <a:avLst/>
            </a:prstGeom>
            <a:noFill/>
            <a:ln>
              <a:solidFill>
                <a:schemeClr val="tx1"/>
              </a:solidFill>
            </a:ln>
          </p:spPr>
          <p:txBody>
            <a:bodyPr lIns="36000" tIns="0" rIns="36000" bIns="0" anchor="t"/>
            <a:lstStyle>
              <a:lvl1pPr marL="0" indent="0" algn="l" defTabSz="1320704" rtl="0" eaLnBrk="1" latinLnBrk="0" hangingPunct="1">
                <a:lnSpc>
                  <a:spcPts val="3200"/>
                </a:lnSpc>
                <a:spcBef>
                  <a:spcPts val="0"/>
                </a:spcBef>
                <a:spcAft>
                  <a:spcPts val="0"/>
                </a:spcAft>
                <a:buFont typeface="Arial" panose="020B0604020202020204" pitchFamily="34" charset="0"/>
                <a:buNone/>
                <a:defRPr sz="1600" b="0" kern="1200" spc="0" baseline="0">
                  <a:solidFill>
                    <a:schemeClr val="tx1"/>
                  </a:solidFill>
                  <a:latin typeface="ABeeZee" panose="02000000000000000000" pitchFamily="2" charset="0"/>
                  <a:ea typeface="+mn-ea"/>
                  <a:cs typeface="+mn-cs"/>
                </a:defRPr>
              </a:lvl1pPr>
              <a:lvl2pPr marL="990528" indent="-330177" algn="l" defTabSz="1320704" rtl="0" eaLnBrk="1" latinLnBrk="0" hangingPunct="1">
                <a:lnSpc>
                  <a:spcPct val="90000"/>
                </a:lnSpc>
                <a:spcBef>
                  <a:spcPts val="722"/>
                </a:spcBef>
                <a:buFont typeface="Arial" panose="020B0604020202020204" pitchFamily="34" charset="0"/>
                <a:buChar char="•"/>
                <a:defRPr sz="3468" kern="1200">
                  <a:solidFill>
                    <a:schemeClr val="tx1"/>
                  </a:solidFill>
                  <a:latin typeface="+mn-lt"/>
                  <a:ea typeface="+mn-ea"/>
                  <a:cs typeface="+mn-cs"/>
                </a:defRPr>
              </a:lvl2pPr>
              <a:lvl3pPr marL="1650880" indent="-330177" algn="l" defTabSz="1320704" rtl="0" eaLnBrk="1" latinLnBrk="0" hangingPunct="1">
                <a:lnSpc>
                  <a:spcPct val="90000"/>
                </a:lnSpc>
                <a:spcBef>
                  <a:spcPts val="722"/>
                </a:spcBef>
                <a:buFont typeface="Arial" panose="020B0604020202020204" pitchFamily="34" charset="0"/>
                <a:buChar char="•"/>
                <a:defRPr sz="2889" kern="1200">
                  <a:solidFill>
                    <a:schemeClr val="tx1"/>
                  </a:solidFill>
                  <a:latin typeface="+mn-lt"/>
                  <a:ea typeface="+mn-ea"/>
                  <a:cs typeface="+mn-cs"/>
                </a:defRPr>
              </a:lvl3pPr>
              <a:lvl4pPr marL="2311231" indent="-330177" algn="l" defTabSz="1320704" rtl="0" eaLnBrk="1" latinLnBrk="0" hangingPunct="1">
                <a:lnSpc>
                  <a:spcPct val="90000"/>
                </a:lnSpc>
                <a:spcBef>
                  <a:spcPts val="722"/>
                </a:spcBef>
                <a:buFont typeface="Arial" panose="020B0604020202020204" pitchFamily="34" charset="0"/>
                <a:buChar char="•"/>
                <a:defRPr sz="2600" kern="1200">
                  <a:solidFill>
                    <a:schemeClr val="tx1"/>
                  </a:solidFill>
                  <a:latin typeface="+mn-lt"/>
                  <a:ea typeface="+mn-ea"/>
                  <a:cs typeface="+mn-cs"/>
                </a:defRPr>
              </a:lvl4pPr>
              <a:lvl5pPr marL="2971584" indent="-330177" algn="l" defTabSz="1320704" rtl="0" eaLnBrk="1" latinLnBrk="0" hangingPunct="1">
                <a:lnSpc>
                  <a:spcPct val="90000"/>
                </a:lnSpc>
                <a:spcBef>
                  <a:spcPts val="722"/>
                </a:spcBef>
                <a:buFont typeface="Arial" panose="020B0604020202020204" pitchFamily="34" charset="0"/>
                <a:buChar char="•"/>
                <a:defRPr sz="2600" kern="1200">
                  <a:solidFill>
                    <a:schemeClr val="tx1"/>
                  </a:solidFill>
                  <a:latin typeface="+mn-lt"/>
                  <a:ea typeface="+mn-ea"/>
                  <a:cs typeface="+mn-cs"/>
                </a:defRPr>
              </a:lvl5pPr>
              <a:lvl6pPr marL="3631937" indent="-330177" algn="l" defTabSz="1320704" rtl="0" eaLnBrk="1" latinLnBrk="0" hangingPunct="1">
                <a:lnSpc>
                  <a:spcPct val="90000"/>
                </a:lnSpc>
                <a:spcBef>
                  <a:spcPts val="722"/>
                </a:spcBef>
                <a:buFont typeface="Arial" panose="020B0604020202020204" pitchFamily="34" charset="0"/>
                <a:buChar char="•"/>
                <a:defRPr sz="2600" kern="1200">
                  <a:solidFill>
                    <a:schemeClr val="tx1"/>
                  </a:solidFill>
                  <a:latin typeface="+mn-lt"/>
                  <a:ea typeface="+mn-ea"/>
                  <a:cs typeface="+mn-cs"/>
                </a:defRPr>
              </a:lvl6pPr>
              <a:lvl7pPr marL="4292287" indent="-330177" algn="l" defTabSz="1320704" rtl="0" eaLnBrk="1" latinLnBrk="0" hangingPunct="1">
                <a:lnSpc>
                  <a:spcPct val="90000"/>
                </a:lnSpc>
                <a:spcBef>
                  <a:spcPts val="722"/>
                </a:spcBef>
                <a:buFont typeface="Arial" panose="020B0604020202020204" pitchFamily="34" charset="0"/>
                <a:buChar char="•"/>
                <a:defRPr sz="2600" kern="1200">
                  <a:solidFill>
                    <a:schemeClr val="tx1"/>
                  </a:solidFill>
                  <a:latin typeface="+mn-lt"/>
                  <a:ea typeface="+mn-ea"/>
                  <a:cs typeface="+mn-cs"/>
                </a:defRPr>
              </a:lvl7pPr>
              <a:lvl8pPr marL="4952641" indent="-330177" algn="l" defTabSz="1320704" rtl="0" eaLnBrk="1" latinLnBrk="0" hangingPunct="1">
                <a:lnSpc>
                  <a:spcPct val="90000"/>
                </a:lnSpc>
                <a:spcBef>
                  <a:spcPts val="722"/>
                </a:spcBef>
                <a:buFont typeface="Arial" panose="020B0604020202020204" pitchFamily="34" charset="0"/>
                <a:buChar char="•"/>
                <a:defRPr sz="2600" kern="1200">
                  <a:solidFill>
                    <a:schemeClr val="tx1"/>
                  </a:solidFill>
                  <a:latin typeface="+mn-lt"/>
                  <a:ea typeface="+mn-ea"/>
                  <a:cs typeface="+mn-cs"/>
                </a:defRPr>
              </a:lvl8pPr>
              <a:lvl9pPr marL="5612992" indent="-330177" algn="l" defTabSz="1320704" rtl="0" eaLnBrk="1" latinLnBrk="0" hangingPunct="1">
                <a:lnSpc>
                  <a:spcPct val="90000"/>
                </a:lnSpc>
                <a:spcBef>
                  <a:spcPts val="722"/>
                </a:spcBef>
                <a:buFont typeface="Arial" panose="020B0604020202020204" pitchFamily="34" charset="0"/>
                <a:buChar char="•"/>
                <a:defRPr sz="2600" kern="1200">
                  <a:solidFill>
                    <a:schemeClr val="tx1"/>
                  </a:solidFill>
                  <a:latin typeface="+mn-lt"/>
                  <a:ea typeface="+mn-ea"/>
                  <a:cs typeface="+mn-cs"/>
                </a:defRPr>
              </a:lvl9pPr>
            </a:lstStyle>
            <a:p>
              <a:pPr algn="ctr">
                <a:lnSpc>
                  <a:spcPct val="100000"/>
                </a:lnSpc>
              </a:pPr>
              <a:r>
                <a:rPr lang="en-US" sz="858" dirty="0">
                  <a:solidFill>
                    <a:schemeClr val="bg1"/>
                  </a:solidFill>
                  <a:latin typeface="ABeeZee" panose="020B0604020202020204" charset="0"/>
                </a:rPr>
                <a:t>mixture</a:t>
              </a:r>
              <a:br>
                <a:rPr lang="en-US" sz="858" dirty="0">
                  <a:solidFill>
                    <a:schemeClr val="bg1"/>
                  </a:solidFill>
                  <a:latin typeface="ABeeZee" panose="020B0604020202020204" charset="0"/>
                </a:rPr>
              </a:br>
              <a:endParaRPr lang="en-GB" sz="858" dirty="0">
                <a:solidFill>
                  <a:schemeClr val="bg1"/>
                </a:solidFill>
                <a:latin typeface="ABeeZee" panose="020B0604020202020204" charset="0"/>
              </a:endParaRPr>
            </a:p>
          </p:txBody>
        </p:sp>
      </p:grpSp>
      <p:sp>
        <p:nvSpPr>
          <p:cNvPr id="15" name="Text Placeholder 2">
            <a:extLst>
              <a:ext uri="{FF2B5EF4-FFF2-40B4-BE49-F238E27FC236}">
                <a16:creationId xmlns:a16="http://schemas.microsoft.com/office/drawing/2014/main" id="{FFD456AF-71BA-886E-403F-6F997E240EF1}"/>
              </a:ext>
            </a:extLst>
          </p:cNvPr>
          <p:cNvSpPr txBox="1">
            <a:spLocks/>
          </p:cNvSpPr>
          <p:nvPr/>
        </p:nvSpPr>
        <p:spPr>
          <a:xfrm>
            <a:off x="46411" y="2637282"/>
            <a:ext cx="2463065" cy="1891270"/>
          </a:xfrm>
          <a:prstGeom prst="rect">
            <a:avLst/>
          </a:prstGeom>
        </p:spPr>
        <p:txBody>
          <a:bodyPr lIns="108000" tIns="0" rIns="108000" bIns="0" anchor="t"/>
          <a:lstStyle>
            <a:lvl1pPr marL="0" indent="0" algn="l" defTabSz="1320704" rtl="0" eaLnBrk="1" latinLnBrk="0" hangingPunct="1">
              <a:lnSpc>
                <a:spcPts val="3200"/>
              </a:lnSpc>
              <a:spcBef>
                <a:spcPts val="0"/>
              </a:spcBef>
              <a:spcAft>
                <a:spcPts val="0"/>
              </a:spcAft>
              <a:buFont typeface="Arial" panose="020B0604020202020204" pitchFamily="34" charset="0"/>
              <a:buNone/>
              <a:defRPr sz="1600" b="0" kern="1200" spc="0" baseline="0">
                <a:solidFill>
                  <a:schemeClr val="tx1"/>
                </a:solidFill>
                <a:latin typeface="ABeeZee" panose="02000000000000000000" pitchFamily="2" charset="0"/>
                <a:ea typeface="+mn-ea"/>
                <a:cs typeface="+mn-cs"/>
              </a:defRPr>
            </a:lvl1pPr>
            <a:lvl2pPr marL="990528" indent="-330177" algn="l" defTabSz="1320704" rtl="0" eaLnBrk="1" latinLnBrk="0" hangingPunct="1">
              <a:lnSpc>
                <a:spcPct val="90000"/>
              </a:lnSpc>
              <a:spcBef>
                <a:spcPts val="722"/>
              </a:spcBef>
              <a:buFont typeface="Arial" panose="020B0604020202020204" pitchFamily="34" charset="0"/>
              <a:buChar char="•"/>
              <a:defRPr sz="3468" kern="1200">
                <a:solidFill>
                  <a:schemeClr val="tx1"/>
                </a:solidFill>
                <a:latin typeface="+mn-lt"/>
                <a:ea typeface="+mn-ea"/>
                <a:cs typeface="+mn-cs"/>
              </a:defRPr>
            </a:lvl2pPr>
            <a:lvl3pPr marL="1650880" indent="-330177" algn="l" defTabSz="1320704" rtl="0" eaLnBrk="1" latinLnBrk="0" hangingPunct="1">
              <a:lnSpc>
                <a:spcPct val="90000"/>
              </a:lnSpc>
              <a:spcBef>
                <a:spcPts val="722"/>
              </a:spcBef>
              <a:buFont typeface="Arial" panose="020B0604020202020204" pitchFamily="34" charset="0"/>
              <a:buChar char="•"/>
              <a:defRPr sz="2889" kern="1200">
                <a:solidFill>
                  <a:schemeClr val="tx1"/>
                </a:solidFill>
                <a:latin typeface="+mn-lt"/>
                <a:ea typeface="+mn-ea"/>
                <a:cs typeface="+mn-cs"/>
              </a:defRPr>
            </a:lvl3pPr>
            <a:lvl4pPr marL="2311231" indent="-330177" algn="l" defTabSz="1320704" rtl="0" eaLnBrk="1" latinLnBrk="0" hangingPunct="1">
              <a:lnSpc>
                <a:spcPct val="90000"/>
              </a:lnSpc>
              <a:spcBef>
                <a:spcPts val="722"/>
              </a:spcBef>
              <a:buFont typeface="Arial" panose="020B0604020202020204" pitchFamily="34" charset="0"/>
              <a:buChar char="•"/>
              <a:defRPr sz="2600" kern="1200">
                <a:solidFill>
                  <a:schemeClr val="tx1"/>
                </a:solidFill>
                <a:latin typeface="+mn-lt"/>
                <a:ea typeface="+mn-ea"/>
                <a:cs typeface="+mn-cs"/>
              </a:defRPr>
            </a:lvl4pPr>
            <a:lvl5pPr marL="2971584" indent="-330177" algn="l" defTabSz="1320704" rtl="0" eaLnBrk="1" latinLnBrk="0" hangingPunct="1">
              <a:lnSpc>
                <a:spcPct val="90000"/>
              </a:lnSpc>
              <a:spcBef>
                <a:spcPts val="722"/>
              </a:spcBef>
              <a:buFont typeface="Arial" panose="020B0604020202020204" pitchFamily="34" charset="0"/>
              <a:buChar char="•"/>
              <a:defRPr sz="2600" kern="1200">
                <a:solidFill>
                  <a:schemeClr val="tx1"/>
                </a:solidFill>
                <a:latin typeface="+mn-lt"/>
                <a:ea typeface="+mn-ea"/>
                <a:cs typeface="+mn-cs"/>
              </a:defRPr>
            </a:lvl5pPr>
            <a:lvl6pPr marL="3631937" indent="-330177" algn="l" defTabSz="1320704" rtl="0" eaLnBrk="1" latinLnBrk="0" hangingPunct="1">
              <a:lnSpc>
                <a:spcPct val="90000"/>
              </a:lnSpc>
              <a:spcBef>
                <a:spcPts val="722"/>
              </a:spcBef>
              <a:buFont typeface="Arial" panose="020B0604020202020204" pitchFamily="34" charset="0"/>
              <a:buChar char="•"/>
              <a:defRPr sz="2600" kern="1200">
                <a:solidFill>
                  <a:schemeClr val="tx1"/>
                </a:solidFill>
                <a:latin typeface="+mn-lt"/>
                <a:ea typeface="+mn-ea"/>
                <a:cs typeface="+mn-cs"/>
              </a:defRPr>
            </a:lvl6pPr>
            <a:lvl7pPr marL="4292287" indent="-330177" algn="l" defTabSz="1320704" rtl="0" eaLnBrk="1" latinLnBrk="0" hangingPunct="1">
              <a:lnSpc>
                <a:spcPct val="90000"/>
              </a:lnSpc>
              <a:spcBef>
                <a:spcPts val="722"/>
              </a:spcBef>
              <a:buFont typeface="Arial" panose="020B0604020202020204" pitchFamily="34" charset="0"/>
              <a:buChar char="•"/>
              <a:defRPr sz="2600" kern="1200">
                <a:solidFill>
                  <a:schemeClr val="tx1"/>
                </a:solidFill>
                <a:latin typeface="+mn-lt"/>
                <a:ea typeface="+mn-ea"/>
                <a:cs typeface="+mn-cs"/>
              </a:defRPr>
            </a:lvl7pPr>
            <a:lvl8pPr marL="4952641" indent="-330177" algn="l" defTabSz="1320704" rtl="0" eaLnBrk="1" latinLnBrk="0" hangingPunct="1">
              <a:lnSpc>
                <a:spcPct val="90000"/>
              </a:lnSpc>
              <a:spcBef>
                <a:spcPts val="722"/>
              </a:spcBef>
              <a:buFont typeface="Arial" panose="020B0604020202020204" pitchFamily="34" charset="0"/>
              <a:buChar char="•"/>
              <a:defRPr sz="2600" kern="1200">
                <a:solidFill>
                  <a:schemeClr val="tx1"/>
                </a:solidFill>
                <a:latin typeface="+mn-lt"/>
                <a:ea typeface="+mn-ea"/>
                <a:cs typeface="+mn-cs"/>
              </a:defRPr>
            </a:lvl8pPr>
            <a:lvl9pPr marL="5612992" indent="-330177" algn="l" defTabSz="1320704" rtl="0" eaLnBrk="1" latinLnBrk="0" hangingPunct="1">
              <a:lnSpc>
                <a:spcPct val="90000"/>
              </a:lnSpc>
              <a:spcBef>
                <a:spcPts val="722"/>
              </a:spcBef>
              <a:buFont typeface="Arial" panose="020B0604020202020204" pitchFamily="34" charset="0"/>
              <a:buChar char="•"/>
              <a:defRPr sz="2600" kern="1200">
                <a:solidFill>
                  <a:schemeClr val="tx1"/>
                </a:solidFill>
                <a:latin typeface="+mn-lt"/>
                <a:ea typeface="+mn-ea"/>
                <a:cs typeface="+mn-cs"/>
              </a:defRPr>
            </a:lvl9pPr>
          </a:lstStyle>
          <a:p>
            <a:pPr>
              <a:lnSpc>
                <a:spcPct val="120000"/>
              </a:lnSpc>
            </a:pPr>
            <a:r>
              <a:rPr lang="en-US" sz="850" dirty="0">
                <a:solidFill>
                  <a:schemeClr val="bg1"/>
                </a:solidFill>
                <a:latin typeface="ABeeZee" panose="020B0604020202020204" charset="0"/>
              </a:rPr>
              <a:t>A </a:t>
            </a:r>
            <a:r>
              <a:rPr lang="en-US" sz="850" b="1" dirty="0">
                <a:solidFill>
                  <a:schemeClr val="bg1"/>
                </a:solidFill>
                <a:latin typeface="ABeeZee" panose="020B0604020202020204" charset="0"/>
              </a:rPr>
              <a:t>solute</a:t>
            </a:r>
            <a:r>
              <a:rPr lang="en-US" sz="850" dirty="0">
                <a:solidFill>
                  <a:schemeClr val="bg1"/>
                </a:solidFill>
                <a:latin typeface="ABeeZee" panose="020B0604020202020204" charset="0"/>
              </a:rPr>
              <a:t> can be dissolved in a </a:t>
            </a:r>
            <a:r>
              <a:rPr lang="en-US" sz="850" b="1" dirty="0">
                <a:solidFill>
                  <a:schemeClr val="bg1"/>
                </a:solidFill>
                <a:latin typeface="ABeeZee" panose="020B0604020202020204" charset="0"/>
              </a:rPr>
              <a:t>solvent</a:t>
            </a:r>
            <a:r>
              <a:rPr lang="en-US" sz="850" dirty="0">
                <a:solidFill>
                  <a:schemeClr val="bg1"/>
                </a:solidFill>
                <a:latin typeface="ABeeZee" panose="020B0604020202020204" charset="0"/>
              </a:rPr>
              <a:t>. The mixture created is called a </a:t>
            </a:r>
            <a:r>
              <a:rPr lang="en-US" sz="850" b="1" dirty="0">
                <a:solidFill>
                  <a:schemeClr val="bg1"/>
                </a:solidFill>
                <a:latin typeface="ABeeZee" panose="020B0604020202020204" charset="0"/>
              </a:rPr>
              <a:t>solution</a:t>
            </a:r>
            <a:r>
              <a:rPr lang="en-US" sz="850" dirty="0">
                <a:solidFill>
                  <a:schemeClr val="bg1"/>
                </a:solidFill>
                <a:latin typeface="ABeeZee" panose="020B0604020202020204" charset="0"/>
              </a:rPr>
              <a:t>. When no more solute can dissolve in the solution, it is a </a:t>
            </a:r>
            <a:r>
              <a:rPr lang="en-US" sz="850" b="1" dirty="0">
                <a:solidFill>
                  <a:schemeClr val="bg1"/>
                </a:solidFill>
                <a:latin typeface="ABeeZee" panose="020B0604020202020204" charset="0"/>
              </a:rPr>
              <a:t>saturated</a:t>
            </a:r>
            <a:r>
              <a:rPr lang="en-US" sz="850" dirty="0">
                <a:solidFill>
                  <a:schemeClr val="bg1"/>
                </a:solidFill>
                <a:latin typeface="ABeeZee" panose="020B0604020202020204" charset="0"/>
              </a:rPr>
              <a:t> solution. If a solid dissolves in a solvent, it is </a:t>
            </a:r>
            <a:r>
              <a:rPr lang="en-US" sz="850" b="1" dirty="0">
                <a:solidFill>
                  <a:schemeClr val="bg1"/>
                </a:solidFill>
                <a:latin typeface="ABeeZee" panose="020B0604020202020204" charset="0"/>
              </a:rPr>
              <a:t>soluble</a:t>
            </a:r>
            <a:r>
              <a:rPr lang="en-US" sz="850" dirty="0">
                <a:solidFill>
                  <a:schemeClr val="bg1"/>
                </a:solidFill>
                <a:latin typeface="ABeeZee" panose="020B0604020202020204" charset="0"/>
              </a:rPr>
              <a:t>. If it does not dissolve in a solvent, it is </a:t>
            </a:r>
            <a:r>
              <a:rPr lang="en-US" sz="850" b="1" dirty="0">
                <a:solidFill>
                  <a:schemeClr val="bg1"/>
                </a:solidFill>
                <a:latin typeface="ABeeZee" panose="020B0604020202020204" charset="0"/>
              </a:rPr>
              <a:t>insoluble</a:t>
            </a:r>
            <a:r>
              <a:rPr lang="en-US" sz="850" dirty="0">
                <a:solidFill>
                  <a:schemeClr val="bg1"/>
                </a:solidFill>
                <a:latin typeface="ABeeZee" panose="020B0604020202020204" charset="0"/>
              </a:rPr>
              <a:t>. </a:t>
            </a:r>
            <a:r>
              <a:rPr lang="en-US" sz="850" b="1" dirty="0">
                <a:solidFill>
                  <a:schemeClr val="bg1"/>
                </a:solidFill>
                <a:latin typeface="ABeeZee" panose="020B0604020202020204" charset="0"/>
              </a:rPr>
              <a:t>Solubility</a:t>
            </a:r>
            <a:r>
              <a:rPr lang="en-US" sz="850" dirty="0">
                <a:solidFill>
                  <a:schemeClr val="bg1"/>
                </a:solidFill>
                <a:latin typeface="ABeeZee" panose="020B0604020202020204" charset="0"/>
              </a:rPr>
              <a:t> is a measure of how much solute can dissolve in a solvent. The higher the temperature of the solvent, the greater the mass of the solute that can be dissolved.</a:t>
            </a:r>
          </a:p>
          <a:p>
            <a:pPr>
              <a:lnSpc>
                <a:spcPct val="120000"/>
              </a:lnSpc>
            </a:pPr>
            <a:endParaRPr lang="en-US" sz="850" dirty="0">
              <a:solidFill>
                <a:schemeClr val="bg1"/>
              </a:solidFill>
              <a:latin typeface="ABeeZee" panose="020B0604020202020204" charset="0"/>
            </a:endParaRPr>
          </a:p>
          <a:p>
            <a:pPr>
              <a:lnSpc>
                <a:spcPct val="120000"/>
              </a:lnSpc>
            </a:pPr>
            <a:r>
              <a:rPr lang="en-US" sz="850" dirty="0">
                <a:solidFill>
                  <a:schemeClr val="bg1"/>
                </a:solidFill>
                <a:latin typeface="ABeeZee" panose="020B0604020202020204" charset="0"/>
              </a:rPr>
              <a:t>Solubility is different for different solutes. The solubility of a solute will change depending on the solvent used.</a:t>
            </a:r>
          </a:p>
          <a:p>
            <a:pPr>
              <a:lnSpc>
                <a:spcPct val="120000"/>
              </a:lnSpc>
            </a:pPr>
            <a:endParaRPr lang="en-US" sz="850" dirty="0">
              <a:solidFill>
                <a:schemeClr val="bg1"/>
              </a:solidFill>
              <a:latin typeface="ABeeZee" panose="020B0604020202020204" charset="0"/>
            </a:endParaRPr>
          </a:p>
          <a:p>
            <a:pPr>
              <a:lnSpc>
                <a:spcPct val="120000"/>
              </a:lnSpc>
            </a:pPr>
            <a:r>
              <a:rPr lang="en-US" sz="850" dirty="0">
                <a:solidFill>
                  <a:schemeClr val="bg1"/>
                </a:solidFill>
                <a:latin typeface="ABeeZee" panose="020B0604020202020204" charset="0"/>
              </a:rPr>
              <a:t>During </a:t>
            </a:r>
            <a:r>
              <a:rPr lang="en-US" sz="850" b="1" dirty="0">
                <a:solidFill>
                  <a:schemeClr val="bg1"/>
                </a:solidFill>
                <a:latin typeface="ABeeZee" panose="020B0604020202020204" charset="0"/>
              </a:rPr>
              <a:t>dissolving</a:t>
            </a:r>
            <a:r>
              <a:rPr lang="en-US" sz="850" dirty="0">
                <a:solidFill>
                  <a:schemeClr val="bg1"/>
                </a:solidFill>
                <a:latin typeface="ABeeZee" panose="020B0604020202020204" charset="0"/>
              </a:rPr>
              <a:t>, the solute particles are separated and fit between the solvent particles to make a solution. </a:t>
            </a:r>
          </a:p>
          <a:p>
            <a:pPr>
              <a:lnSpc>
                <a:spcPct val="120000"/>
              </a:lnSpc>
            </a:pPr>
            <a:endParaRPr lang="en-US" sz="850" dirty="0">
              <a:solidFill>
                <a:schemeClr val="bg1"/>
              </a:solidFill>
              <a:latin typeface="ABeeZee" panose="020B0604020202020204" charset="0"/>
            </a:endParaRPr>
          </a:p>
          <a:p>
            <a:pPr>
              <a:lnSpc>
                <a:spcPct val="120000"/>
              </a:lnSpc>
            </a:pPr>
            <a:endParaRPr lang="en-GB" sz="850" dirty="0">
              <a:solidFill>
                <a:schemeClr val="bg1"/>
              </a:solidFill>
              <a:latin typeface="ABeeZee" panose="020B0604020202020204" charset="0"/>
            </a:endParaRPr>
          </a:p>
        </p:txBody>
      </p:sp>
      <p:grpSp>
        <p:nvGrpSpPr>
          <p:cNvPr id="2" name="Group 1">
            <a:extLst>
              <a:ext uri="{FF2B5EF4-FFF2-40B4-BE49-F238E27FC236}">
                <a16:creationId xmlns:a16="http://schemas.microsoft.com/office/drawing/2014/main" id="{E834C5AB-66E4-D8B9-FCCE-19064007852D}"/>
              </a:ext>
            </a:extLst>
          </p:cNvPr>
          <p:cNvGrpSpPr/>
          <p:nvPr/>
        </p:nvGrpSpPr>
        <p:grpSpPr>
          <a:xfrm>
            <a:off x="613969" y="5529189"/>
            <a:ext cx="3221713" cy="955312"/>
            <a:chOff x="165600" y="5155438"/>
            <a:chExt cx="4444500" cy="1317896"/>
          </a:xfrm>
        </p:grpSpPr>
        <p:sp>
          <p:nvSpPr>
            <p:cNvPr id="25" name="Text Placeholder 2">
              <a:extLst>
                <a:ext uri="{FF2B5EF4-FFF2-40B4-BE49-F238E27FC236}">
                  <a16:creationId xmlns:a16="http://schemas.microsoft.com/office/drawing/2014/main" id="{116D7E66-7B11-A138-2EDD-6DB0FE0C53DC}"/>
                </a:ext>
              </a:extLst>
            </p:cNvPr>
            <p:cNvSpPr txBox="1">
              <a:spLocks/>
            </p:cNvSpPr>
            <p:nvPr/>
          </p:nvSpPr>
          <p:spPr>
            <a:xfrm>
              <a:off x="2844241" y="6275030"/>
              <a:ext cx="767128" cy="198304"/>
            </a:xfrm>
            <a:prstGeom prst="rect">
              <a:avLst/>
            </a:prstGeom>
            <a:noFill/>
            <a:ln>
              <a:solidFill>
                <a:schemeClr val="tx1"/>
              </a:solidFill>
            </a:ln>
          </p:spPr>
          <p:txBody>
            <a:bodyPr lIns="36000" tIns="0" rIns="36000" bIns="0" anchor="t"/>
            <a:lstStyle>
              <a:lvl1pPr marL="0" indent="0" algn="l" defTabSz="1320704" rtl="0" eaLnBrk="1" latinLnBrk="0" hangingPunct="1">
                <a:lnSpc>
                  <a:spcPts val="3200"/>
                </a:lnSpc>
                <a:spcBef>
                  <a:spcPts val="0"/>
                </a:spcBef>
                <a:spcAft>
                  <a:spcPts val="0"/>
                </a:spcAft>
                <a:buFont typeface="Arial" panose="020B0604020202020204" pitchFamily="34" charset="0"/>
                <a:buNone/>
                <a:defRPr sz="1600" b="0" kern="1200" spc="0" baseline="0">
                  <a:solidFill>
                    <a:schemeClr val="tx1"/>
                  </a:solidFill>
                  <a:latin typeface="ABeeZee" panose="02000000000000000000" pitchFamily="2" charset="0"/>
                  <a:ea typeface="+mn-ea"/>
                  <a:cs typeface="+mn-cs"/>
                </a:defRPr>
              </a:lvl1pPr>
              <a:lvl2pPr marL="990528" indent="-330177" algn="l" defTabSz="1320704" rtl="0" eaLnBrk="1" latinLnBrk="0" hangingPunct="1">
                <a:lnSpc>
                  <a:spcPct val="90000"/>
                </a:lnSpc>
                <a:spcBef>
                  <a:spcPts val="722"/>
                </a:spcBef>
                <a:buFont typeface="Arial" panose="020B0604020202020204" pitchFamily="34" charset="0"/>
                <a:buChar char="•"/>
                <a:defRPr sz="3468" kern="1200">
                  <a:solidFill>
                    <a:schemeClr val="tx1"/>
                  </a:solidFill>
                  <a:latin typeface="+mn-lt"/>
                  <a:ea typeface="+mn-ea"/>
                  <a:cs typeface="+mn-cs"/>
                </a:defRPr>
              </a:lvl2pPr>
              <a:lvl3pPr marL="1650880" indent="-330177" algn="l" defTabSz="1320704" rtl="0" eaLnBrk="1" latinLnBrk="0" hangingPunct="1">
                <a:lnSpc>
                  <a:spcPct val="90000"/>
                </a:lnSpc>
                <a:spcBef>
                  <a:spcPts val="722"/>
                </a:spcBef>
                <a:buFont typeface="Arial" panose="020B0604020202020204" pitchFamily="34" charset="0"/>
                <a:buChar char="•"/>
                <a:defRPr sz="2889" kern="1200">
                  <a:solidFill>
                    <a:schemeClr val="tx1"/>
                  </a:solidFill>
                  <a:latin typeface="+mn-lt"/>
                  <a:ea typeface="+mn-ea"/>
                  <a:cs typeface="+mn-cs"/>
                </a:defRPr>
              </a:lvl3pPr>
              <a:lvl4pPr marL="2311231" indent="-330177" algn="l" defTabSz="1320704" rtl="0" eaLnBrk="1" latinLnBrk="0" hangingPunct="1">
                <a:lnSpc>
                  <a:spcPct val="90000"/>
                </a:lnSpc>
                <a:spcBef>
                  <a:spcPts val="722"/>
                </a:spcBef>
                <a:buFont typeface="Arial" panose="020B0604020202020204" pitchFamily="34" charset="0"/>
                <a:buChar char="•"/>
                <a:defRPr sz="2600" kern="1200">
                  <a:solidFill>
                    <a:schemeClr val="tx1"/>
                  </a:solidFill>
                  <a:latin typeface="+mn-lt"/>
                  <a:ea typeface="+mn-ea"/>
                  <a:cs typeface="+mn-cs"/>
                </a:defRPr>
              </a:lvl4pPr>
              <a:lvl5pPr marL="2971584" indent="-330177" algn="l" defTabSz="1320704" rtl="0" eaLnBrk="1" latinLnBrk="0" hangingPunct="1">
                <a:lnSpc>
                  <a:spcPct val="90000"/>
                </a:lnSpc>
                <a:spcBef>
                  <a:spcPts val="722"/>
                </a:spcBef>
                <a:buFont typeface="Arial" panose="020B0604020202020204" pitchFamily="34" charset="0"/>
                <a:buChar char="•"/>
                <a:defRPr sz="2600" kern="1200">
                  <a:solidFill>
                    <a:schemeClr val="tx1"/>
                  </a:solidFill>
                  <a:latin typeface="+mn-lt"/>
                  <a:ea typeface="+mn-ea"/>
                  <a:cs typeface="+mn-cs"/>
                </a:defRPr>
              </a:lvl5pPr>
              <a:lvl6pPr marL="3631937" indent="-330177" algn="l" defTabSz="1320704" rtl="0" eaLnBrk="1" latinLnBrk="0" hangingPunct="1">
                <a:lnSpc>
                  <a:spcPct val="90000"/>
                </a:lnSpc>
                <a:spcBef>
                  <a:spcPts val="722"/>
                </a:spcBef>
                <a:buFont typeface="Arial" panose="020B0604020202020204" pitchFamily="34" charset="0"/>
                <a:buChar char="•"/>
                <a:defRPr sz="2600" kern="1200">
                  <a:solidFill>
                    <a:schemeClr val="tx1"/>
                  </a:solidFill>
                  <a:latin typeface="+mn-lt"/>
                  <a:ea typeface="+mn-ea"/>
                  <a:cs typeface="+mn-cs"/>
                </a:defRPr>
              </a:lvl6pPr>
              <a:lvl7pPr marL="4292287" indent="-330177" algn="l" defTabSz="1320704" rtl="0" eaLnBrk="1" latinLnBrk="0" hangingPunct="1">
                <a:lnSpc>
                  <a:spcPct val="90000"/>
                </a:lnSpc>
                <a:spcBef>
                  <a:spcPts val="722"/>
                </a:spcBef>
                <a:buFont typeface="Arial" panose="020B0604020202020204" pitchFamily="34" charset="0"/>
                <a:buChar char="•"/>
                <a:defRPr sz="2600" kern="1200">
                  <a:solidFill>
                    <a:schemeClr val="tx1"/>
                  </a:solidFill>
                  <a:latin typeface="+mn-lt"/>
                  <a:ea typeface="+mn-ea"/>
                  <a:cs typeface="+mn-cs"/>
                </a:defRPr>
              </a:lvl7pPr>
              <a:lvl8pPr marL="4952641" indent="-330177" algn="l" defTabSz="1320704" rtl="0" eaLnBrk="1" latinLnBrk="0" hangingPunct="1">
                <a:lnSpc>
                  <a:spcPct val="90000"/>
                </a:lnSpc>
                <a:spcBef>
                  <a:spcPts val="722"/>
                </a:spcBef>
                <a:buFont typeface="Arial" panose="020B0604020202020204" pitchFamily="34" charset="0"/>
                <a:buChar char="•"/>
                <a:defRPr sz="2600" kern="1200">
                  <a:solidFill>
                    <a:schemeClr val="tx1"/>
                  </a:solidFill>
                  <a:latin typeface="+mn-lt"/>
                  <a:ea typeface="+mn-ea"/>
                  <a:cs typeface="+mn-cs"/>
                </a:defRPr>
              </a:lvl8pPr>
              <a:lvl9pPr marL="5612992" indent="-330177" algn="l" defTabSz="1320704" rtl="0" eaLnBrk="1" latinLnBrk="0" hangingPunct="1">
                <a:lnSpc>
                  <a:spcPct val="90000"/>
                </a:lnSpc>
                <a:spcBef>
                  <a:spcPts val="722"/>
                </a:spcBef>
                <a:buFont typeface="Arial" panose="020B0604020202020204" pitchFamily="34" charset="0"/>
                <a:buChar char="•"/>
                <a:defRPr sz="2600" kern="1200">
                  <a:solidFill>
                    <a:schemeClr val="tx1"/>
                  </a:solidFill>
                  <a:latin typeface="+mn-lt"/>
                  <a:ea typeface="+mn-ea"/>
                  <a:cs typeface="+mn-cs"/>
                </a:defRPr>
              </a:lvl9pPr>
            </a:lstStyle>
            <a:p>
              <a:pPr algn="ctr">
                <a:lnSpc>
                  <a:spcPct val="100000"/>
                </a:lnSpc>
              </a:pPr>
              <a:r>
                <a:rPr lang="en-US" sz="850">
                  <a:solidFill>
                    <a:schemeClr val="bg1"/>
                  </a:solidFill>
                  <a:latin typeface="ABeeZee" panose="020B0604020202020204" charset="0"/>
                </a:rPr>
                <a:t>mixture</a:t>
              </a:r>
              <a:endParaRPr lang="en-GB" sz="850">
                <a:solidFill>
                  <a:schemeClr val="bg1"/>
                </a:solidFill>
                <a:latin typeface="ABeeZee" panose="020B0604020202020204" charset="0"/>
              </a:endParaRPr>
            </a:p>
          </p:txBody>
        </p:sp>
        <p:pic>
          <p:nvPicPr>
            <p:cNvPr id="152" name="Picture 151">
              <a:extLst>
                <a:ext uri="{FF2B5EF4-FFF2-40B4-BE49-F238E27FC236}">
                  <a16:creationId xmlns:a16="http://schemas.microsoft.com/office/drawing/2014/main" id="{EECCA2CB-5C87-265D-86BF-356EB392CE4F}"/>
                </a:ext>
              </a:extLst>
            </p:cNvPr>
            <p:cNvPicPr>
              <a:picLocks noChangeAspect="1"/>
            </p:cNvPicPr>
            <p:nvPr/>
          </p:nvPicPr>
          <p:blipFill rotWithShape="1">
            <a:blip r:embed="rId6"/>
            <a:srcRect l="1455" t="4829" r="2517" b="4776"/>
            <a:stretch/>
          </p:blipFill>
          <p:spPr>
            <a:xfrm>
              <a:off x="165600" y="5155438"/>
              <a:ext cx="4444500" cy="1083539"/>
            </a:xfrm>
            <a:prstGeom prst="rect">
              <a:avLst/>
            </a:prstGeom>
            <a:ln>
              <a:noFill/>
            </a:ln>
          </p:spPr>
        </p:pic>
      </p:grpSp>
      <p:sp>
        <p:nvSpPr>
          <p:cNvPr id="153" name="Arc 152">
            <a:extLst>
              <a:ext uri="{FF2B5EF4-FFF2-40B4-BE49-F238E27FC236}">
                <a16:creationId xmlns:a16="http://schemas.microsoft.com/office/drawing/2014/main" id="{5B290BDC-5D01-8E67-6CE9-F403A510D732}"/>
              </a:ext>
            </a:extLst>
          </p:cNvPr>
          <p:cNvSpPr/>
          <p:nvPr/>
        </p:nvSpPr>
        <p:spPr>
          <a:xfrm rot="912868">
            <a:off x="4104753" y="3793363"/>
            <a:ext cx="903221" cy="527671"/>
          </a:xfrm>
          <a:prstGeom prst="arc">
            <a:avLst>
              <a:gd name="adj1" fmla="val 16200000"/>
              <a:gd name="adj2" fmla="val 1277553"/>
            </a:avLst>
          </a:prstGeom>
          <a:ln w="12700">
            <a:solidFill>
              <a:schemeClr val="bg1"/>
            </a:solidFil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 name="Rectangle 11">
            <a:extLst>
              <a:ext uri="{FF2B5EF4-FFF2-40B4-BE49-F238E27FC236}">
                <a16:creationId xmlns:a16="http://schemas.microsoft.com/office/drawing/2014/main" id="{5CDC5A30-93C3-3DD4-2FC7-16A326F38732}"/>
              </a:ext>
            </a:extLst>
          </p:cNvPr>
          <p:cNvSpPr/>
          <p:nvPr/>
        </p:nvSpPr>
        <p:spPr>
          <a:xfrm>
            <a:off x="50424" y="2275541"/>
            <a:ext cx="3187443" cy="308918"/>
          </a:xfrm>
          <a:custGeom>
            <a:avLst/>
            <a:gdLst>
              <a:gd name="connsiteX0" fmla="*/ 0 w 3253740"/>
              <a:gd name="connsiteY0" fmla="*/ 0 h 342900"/>
              <a:gd name="connsiteX1" fmla="*/ 3253740 w 3253740"/>
              <a:gd name="connsiteY1" fmla="*/ 0 h 342900"/>
              <a:gd name="connsiteX2" fmla="*/ 3253740 w 3253740"/>
              <a:gd name="connsiteY2" fmla="*/ 342900 h 342900"/>
              <a:gd name="connsiteX3" fmla="*/ 0 w 3253740"/>
              <a:gd name="connsiteY3" fmla="*/ 342900 h 342900"/>
              <a:gd name="connsiteX4" fmla="*/ 0 w 3253740"/>
              <a:gd name="connsiteY4" fmla="*/ 0 h 342900"/>
              <a:gd name="connsiteX0" fmla="*/ 0 w 3253740"/>
              <a:gd name="connsiteY0" fmla="*/ 0 h 342900"/>
              <a:gd name="connsiteX1" fmla="*/ 3218729 w 3253740"/>
              <a:gd name="connsiteY1" fmla="*/ 0 h 342900"/>
              <a:gd name="connsiteX2" fmla="*/ 3253740 w 3253740"/>
              <a:gd name="connsiteY2" fmla="*/ 342900 h 342900"/>
              <a:gd name="connsiteX3" fmla="*/ 0 w 3253740"/>
              <a:gd name="connsiteY3" fmla="*/ 342900 h 342900"/>
              <a:gd name="connsiteX4" fmla="*/ 0 w 3253740"/>
              <a:gd name="connsiteY4" fmla="*/ 0 h 342900"/>
              <a:gd name="connsiteX0" fmla="*/ 0 w 3253740"/>
              <a:gd name="connsiteY0" fmla="*/ 0 h 342900"/>
              <a:gd name="connsiteX1" fmla="*/ 3179600 w 3253740"/>
              <a:gd name="connsiteY1" fmla="*/ 0 h 342900"/>
              <a:gd name="connsiteX2" fmla="*/ 3253740 w 3253740"/>
              <a:gd name="connsiteY2" fmla="*/ 342900 h 342900"/>
              <a:gd name="connsiteX3" fmla="*/ 0 w 3253740"/>
              <a:gd name="connsiteY3" fmla="*/ 342900 h 342900"/>
              <a:gd name="connsiteX4" fmla="*/ 0 w 3253740"/>
              <a:gd name="connsiteY4" fmla="*/ 0 h 342900"/>
              <a:gd name="connsiteX0" fmla="*/ 0 w 3253740"/>
              <a:gd name="connsiteY0" fmla="*/ 0 h 342900"/>
              <a:gd name="connsiteX1" fmla="*/ 3198135 w 3253740"/>
              <a:gd name="connsiteY1" fmla="*/ 0 h 342900"/>
              <a:gd name="connsiteX2" fmla="*/ 3253740 w 3253740"/>
              <a:gd name="connsiteY2" fmla="*/ 342900 h 342900"/>
              <a:gd name="connsiteX3" fmla="*/ 0 w 3253740"/>
              <a:gd name="connsiteY3" fmla="*/ 342900 h 342900"/>
              <a:gd name="connsiteX4" fmla="*/ 0 w 3253740"/>
              <a:gd name="connsiteY4" fmla="*/ 0 h 342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53740" h="342900">
                <a:moveTo>
                  <a:pt x="0" y="0"/>
                </a:moveTo>
                <a:lnTo>
                  <a:pt x="3198135" y="0"/>
                </a:lnTo>
                <a:lnTo>
                  <a:pt x="3253740" y="342900"/>
                </a:lnTo>
                <a:lnTo>
                  <a:pt x="0" y="342900"/>
                </a:lnTo>
                <a:lnTo>
                  <a:pt x="0" y="0"/>
                </a:lnTo>
                <a:close/>
              </a:path>
            </a:pathLst>
          </a:custGeom>
          <a:solidFill>
            <a:srgbClr val="E7E6E6">
              <a:lumMod val="25000"/>
            </a:srgbClr>
          </a:solidFill>
          <a:ln w="12700" cap="flat" cmpd="sng" algn="ctr">
            <a:noFill/>
            <a:prstDash val="solid"/>
            <a:miter lim="800000"/>
          </a:ln>
          <a:effectLst/>
        </p:spPr>
        <p:txBody>
          <a:bodyPr rot="0" spcFirstLastPara="0" vert="horz" wrap="square" lIns="108000" tIns="36000" rIns="108000" bIns="3600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white"/>
                </a:solidFill>
                <a:effectLst/>
                <a:uLnTx/>
                <a:uFillTx/>
                <a:latin typeface="Abeezee" panose="020B0604020202020204" charset="0"/>
                <a:ea typeface="Calibri" panose="020F0502020204030204" pitchFamily="34" charset="0"/>
                <a:cs typeface="Times New Roman" panose="02020603050405020304" pitchFamily="18" charset="0"/>
              </a:rPr>
              <a:t>Solutions and solubility</a:t>
            </a:r>
            <a:endParaRPr kumimoji="0" lang="en-GB" sz="1050" b="0" i="0" u="none" strike="noStrike" kern="0" cap="none" spc="0" normalizeH="0" baseline="0" noProof="0" dirty="0">
              <a:ln>
                <a:noFill/>
              </a:ln>
              <a:solidFill>
                <a:prstClr val="white"/>
              </a:solidFill>
              <a:effectLst/>
              <a:uLnTx/>
              <a:uFillTx/>
              <a:latin typeface="ABeeZee" panose="020B0604020202020204" charset="0"/>
              <a:ea typeface="Calibri" panose="020F0502020204030204" pitchFamily="34" charset="0"/>
              <a:cs typeface="Times New Roman" panose="02020603050405020304" pitchFamily="18" charset="0"/>
            </a:endParaRPr>
          </a:p>
        </p:txBody>
      </p:sp>
      <p:sp>
        <p:nvSpPr>
          <p:cNvPr id="30" name="Rectangle 11">
            <a:extLst>
              <a:ext uri="{FF2B5EF4-FFF2-40B4-BE49-F238E27FC236}">
                <a16:creationId xmlns:a16="http://schemas.microsoft.com/office/drawing/2014/main" id="{E6E744E3-070C-AC0E-87EC-8D51C324BB92}"/>
              </a:ext>
            </a:extLst>
          </p:cNvPr>
          <p:cNvSpPr/>
          <p:nvPr/>
        </p:nvSpPr>
        <p:spPr>
          <a:xfrm flipH="1">
            <a:off x="4535497" y="787658"/>
            <a:ext cx="5337744" cy="308918"/>
          </a:xfrm>
          <a:custGeom>
            <a:avLst/>
            <a:gdLst>
              <a:gd name="connsiteX0" fmla="*/ 0 w 3253740"/>
              <a:gd name="connsiteY0" fmla="*/ 0 h 342900"/>
              <a:gd name="connsiteX1" fmla="*/ 3253740 w 3253740"/>
              <a:gd name="connsiteY1" fmla="*/ 0 h 342900"/>
              <a:gd name="connsiteX2" fmla="*/ 3253740 w 3253740"/>
              <a:gd name="connsiteY2" fmla="*/ 342900 h 342900"/>
              <a:gd name="connsiteX3" fmla="*/ 0 w 3253740"/>
              <a:gd name="connsiteY3" fmla="*/ 342900 h 342900"/>
              <a:gd name="connsiteX4" fmla="*/ 0 w 3253740"/>
              <a:gd name="connsiteY4" fmla="*/ 0 h 342900"/>
              <a:gd name="connsiteX0" fmla="*/ 0 w 3253740"/>
              <a:gd name="connsiteY0" fmla="*/ 0 h 342900"/>
              <a:gd name="connsiteX1" fmla="*/ 3218729 w 3253740"/>
              <a:gd name="connsiteY1" fmla="*/ 0 h 342900"/>
              <a:gd name="connsiteX2" fmla="*/ 3253740 w 3253740"/>
              <a:gd name="connsiteY2" fmla="*/ 342900 h 342900"/>
              <a:gd name="connsiteX3" fmla="*/ 0 w 3253740"/>
              <a:gd name="connsiteY3" fmla="*/ 342900 h 342900"/>
              <a:gd name="connsiteX4" fmla="*/ 0 w 3253740"/>
              <a:gd name="connsiteY4" fmla="*/ 0 h 342900"/>
              <a:gd name="connsiteX0" fmla="*/ 0 w 3253740"/>
              <a:gd name="connsiteY0" fmla="*/ 0 h 342900"/>
              <a:gd name="connsiteX1" fmla="*/ 3179600 w 3253740"/>
              <a:gd name="connsiteY1" fmla="*/ 0 h 342900"/>
              <a:gd name="connsiteX2" fmla="*/ 3253740 w 3253740"/>
              <a:gd name="connsiteY2" fmla="*/ 342900 h 342900"/>
              <a:gd name="connsiteX3" fmla="*/ 0 w 3253740"/>
              <a:gd name="connsiteY3" fmla="*/ 342900 h 342900"/>
              <a:gd name="connsiteX4" fmla="*/ 0 w 3253740"/>
              <a:gd name="connsiteY4" fmla="*/ 0 h 342900"/>
              <a:gd name="connsiteX0" fmla="*/ 0 w 3253740"/>
              <a:gd name="connsiteY0" fmla="*/ 0 h 342900"/>
              <a:gd name="connsiteX1" fmla="*/ 3198135 w 3253740"/>
              <a:gd name="connsiteY1" fmla="*/ 0 h 342900"/>
              <a:gd name="connsiteX2" fmla="*/ 3253740 w 3253740"/>
              <a:gd name="connsiteY2" fmla="*/ 342900 h 342900"/>
              <a:gd name="connsiteX3" fmla="*/ 0 w 3253740"/>
              <a:gd name="connsiteY3" fmla="*/ 342900 h 342900"/>
              <a:gd name="connsiteX4" fmla="*/ 0 w 3253740"/>
              <a:gd name="connsiteY4" fmla="*/ 0 h 342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53740" h="342900">
                <a:moveTo>
                  <a:pt x="0" y="0"/>
                </a:moveTo>
                <a:lnTo>
                  <a:pt x="3198135" y="0"/>
                </a:lnTo>
                <a:lnTo>
                  <a:pt x="3253740" y="342900"/>
                </a:lnTo>
                <a:lnTo>
                  <a:pt x="0" y="342900"/>
                </a:lnTo>
                <a:lnTo>
                  <a:pt x="0" y="0"/>
                </a:lnTo>
                <a:close/>
              </a:path>
            </a:pathLst>
          </a:custGeom>
          <a:solidFill>
            <a:srgbClr val="E7E6E6">
              <a:lumMod val="25000"/>
            </a:srgbClr>
          </a:solidFill>
          <a:ln w="12700" cap="flat" cmpd="sng" algn="ctr">
            <a:noFill/>
            <a:prstDash val="solid"/>
            <a:miter lim="800000"/>
          </a:ln>
          <a:effectLst/>
        </p:spPr>
        <p:txBody>
          <a:bodyPr rot="0" spcFirstLastPara="0" vert="horz" wrap="square" lIns="108000" tIns="36000" rIns="108000" bIns="3600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a:ln>
                  <a:noFill/>
                </a:ln>
                <a:solidFill>
                  <a:prstClr val="white"/>
                </a:solidFill>
                <a:effectLst/>
                <a:uLnTx/>
                <a:uFillTx/>
                <a:latin typeface="Abeezee" panose="020B0604020202020204" charset="0"/>
                <a:ea typeface="Calibri" panose="020F0502020204030204" pitchFamily="34" charset="0"/>
                <a:cs typeface="Times New Roman" panose="02020603050405020304" pitchFamily="18" charset="0"/>
              </a:rPr>
              <a:t>Separating mixtures</a:t>
            </a:r>
            <a:endParaRPr kumimoji="0" lang="en-GB" sz="1050" b="0" i="0" u="none" strike="noStrike" kern="0" cap="none" spc="0" normalizeH="0" baseline="0" noProof="0">
              <a:ln>
                <a:noFill/>
              </a:ln>
              <a:solidFill>
                <a:prstClr val="white"/>
              </a:solidFill>
              <a:effectLst/>
              <a:uLnTx/>
              <a:uFillTx/>
              <a:latin typeface="ABeeZee" panose="020B0604020202020204" charset="0"/>
              <a:ea typeface="Calibri" panose="020F0502020204030204" pitchFamily="34" charset="0"/>
              <a:cs typeface="Times New Roman" panose="02020603050405020304" pitchFamily="18" charset="0"/>
            </a:endParaRPr>
          </a:p>
        </p:txBody>
      </p:sp>
      <p:sp>
        <p:nvSpPr>
          <p:cNvPr id="32" name="TextBox 31">
            <a:extLst>
              <a:ext uri="{FF2B5EF4-FFF2-40B4-BE49-F238E27FC236}">
                <a16:creationId xmlns:a16="http://schemas.microsoft.com/office/drawing/2014/main" id="{4D4B806B-170A-8635-0D80-F2767B3A8634}"/>
              </a:ext>
            </a:extLst>
          </p:cNvPr>
          <p:cNvSpPr txBox="1"/>
          <p:nvPr/>
        </p:nvSpPr>
        <p:spPr>
          <a:xfrm>
            <a:off x="2459014" y="4299252"/>
            <a:ext cx="2373559" cy="1007968"/>
          </a:xfrm>
          <a:prstGeom prst="rect">
            <a:avLst/>
          </a:prstGeom>
          <a:noFill/>
          <a:ln w="12700">
            <a:solidFill>
              <a:schemeClr val="bg1"/>
            </a:solidFill>
          </a:ln>
        </p:spPr>
        <p:txBody>
          <a:bodyPr wrap="square">
            <a:spAutoFit/>
          </a:bodyPr>
          <a:lstStyle/>
          <a:p>
            <a:r>
              <a:rPr lang="en-US" sz="850" dirty="0">
                <a:solidFill>
                  <a:schemeClr val="bg1"/>
                </a:solidFill>
                <a:latin typeface="ABeeZee" panose="020B0604020202020204" charset="0"/>
              </a:rPr>
              <a:t>When a solution is formed, </a:t>
            </a:r>
            <a:r>
              <a:rPr lang="en-US" sz="850" b="1" dirty="0">
                <a:solidFill>
                  <a:schemeClr val="bg1"/>
                </a:solidFill>
                <a:latin typeface="ABeeZee" panose="020B0604020202020204" charset="0"/>
              </a:rPr>
              <a:t>the mass of the solvent + the mass of the solute = the mass of the solution.</a:t>
            </a:r>
            <a:r>
              <a:rPr lang="en-US" sz="850" dirty="0">
                <a:solidFill>
                  <a:schemeClr val="bg1"/>
                </a:solidFill>
                <a:latin typeface="ABeeZee" panose="020B0604020202020204" charset="0"/>
              </a:rPr>
              <a:t> </a:t>
            </a:r>
          </a:p>
          <a:p>
            <a:endParaRPr lang="en-US" sz="850" dirty="0">
              <a:solidFill>
                <a:schemeClr val="bg1"/>
              </a:solidFill>
              <a:latin typeface="ABeeZee" panose="020B0604020202020204" charset="0"/>
            </a:endParaRPr>
          </a:p>
          <a:p>
            <a:r>
              <a:rPr lang="en-US" sz="850" dirty="0">
                <a:solidFill>
                  <a:schemeClr val="bg1"/>
                </a:solidFill>
                <a:latin typeface="ABeeZee" panose="020B0604020202020204" charset="0"/>
              </a:rPr>
              <a:t>Mass remains constant because the number of particles is the same before dissolving as it is after.</a:t>
            </a:r>
          </a:p>
        </p:txBody>
      </p:sp>
      <p:sp>
        <p:nvSpPr>
          <p:cNvPr id="33" name="TextBox 32">
            <a:extLst>
              <a:ext uri="{FF2B5EF4-FFF2-40B4-BE49-F238E27FC236}">
                <a16:creationId xmlns:a16="http://schemas.microsoft.com/office/drawing/2014/main" id="{0383D109-E8BA-D0D0-7774-C260B14F5F29}"/>
              </a:ext>
            </a:extLst>
          </p:cNvPr>
          <p:cNvSpPr txBox="1"/>
          <p:nvPr/>
        </p:nvSpPr>
        <p:spPr>
          <a:xfrm>
            <a:off x="2459014" y="4054961"/>
            <a:ext cx="2373560" cy="261610"/>
          </a:xfrm>
          <a:prstGeom prst="rect">
            <a:avLst/>
          </a:prstGeom>
          <a:solidFill>
            <a:srgbClr val="3B3838"/>
          </a:solidFill>
          <a:ln w="12700" cap="flat" cmpd="sng" algn="ctr">
            <a:solidFill>
              <a:schemeClr val="bg1"/>
            </a:solidFill>
            <a:prstDash val="solid"/>
            <a:miter lim="800000"/>
          </a:ln>
          <a:effectLst/>
        </p:spPr>
        <p:txBody>
          <a:bodyPr wrap="square" rtlCol="0">
            <a:spAutoFit/>
          </a:bodyPr>
          <a:lstStyle/>
          <a:p>
            <a:pPr marL="0" marR="0" lvl="0" indent="0" algn="ctr" defTabSz="742950" eaLnBrk="1" fontAlgn="auto" latinLnBrk="0" hangingPunct="1">
              <a:lnSpc>
                <a:spcPct val="100000"/>
              </a:lnSpc>
              <a:spcBef>
                <a:spcPts val="0"/>
              </a:spcBef>
              <a:spcAft>
                <a:spcPts val="0"/>
              </a:spcAft>
              <a:buClrTx/>
              <a:buSzTx/>
              <a:buFontTx/>
              <a:buNone/>
              <a:tabLst/>
              <a:defRPr/>
            </a:pPr>
            <a:r>
              <a:rPr kumimoji="0" lang="en-GB" sz="1100" b="1" i="0" u="none" strike="noStrike" kern="0" cap="none" spc="0" normalizeH="0" baseline="0" noProof="0">
                <a:ln>
                  <a:noFill/>
                </a:ln>
                <a:solidFill>
                  <a:prstClr val="white"/>
                </a:solidFill>
                <a:effectLst/>
                <a:uLnTx/>
                <a:uFillTx/>
                <a:latin typeface="ABeeZee" panose="020B0604020202020204" charset="0"/>
                <a:ea typeface="+mn-ea"/>
                <a:cs typeface="+mn-cs"/>
              </a:rPr>
              <a:t>Conservation of mass</a:t>
            </a:r>
          </a:p>
        </p:txBody>
      </p:sp>
      <p:grpSp>
        <p:nvGrpSpPr>
          <p:cNvPr id="46" name="Group 45">
            <a:extLst>
              <a:ext uri="{FF2B5EF4-FFF2-40B4-BE49-F238E27FC236}">
                <a16:creationId xmlns:a16="http://schemas.microsoft.com/office/drawing/2014/main" id="{3E88621D-4632-4CBC-5E23-95F6EE066E22}"/>
              </a:ext>
            </a:extLst>
          </p:cNvPr>
          <p:cNvGrpSpPr/>
          <p:nvPr/>
        </p:nvGrpSpPr>
        <p:grpSpPr>
          <a:xfrm>
            <a:off x="2420167" y="2773522"/>
            <a:ext cx="2848080" cy="1225113"/>
            <a:chOff x="5388767" y="2676539"/>
            <a:chExt cx="3595647" cy="1322096"/>
          </a:xfrm>
        </p:grpSpPr>
        <p:pic>
          <p:nvPicPr>
            <p:cNvPr id="34" name="Picture 33">
              <a:extLst>
                <a:ext uri="{FF2B5EF4-FFF2-40B4-BE49-F238E27FC236}">
                  <a16:creationId xmlns:a16="http://schemas.microsoft.com/office/drawing/2014/main" id="{EEFD7B6B-8CCD-3EC2-A756-AA7945BC8DED}"/>
                </a:ext>
              </a:extLst>
            </p:cNvPr>
            <p:cNvPicPr>
              <a:picLocks noChangeAspect="1"/>
            </p:cNvPicPr>
            <p:nvPr/>
          </p:nvPicPr>
          <p:blipFill>
            <a:blip r:embed="rId7"/>
            <a:stretch>
              <a:fillRect/>
            </a:stretch>
          </p:blipFill>
          <p:spPr>
            <a:xfrm>
              <a:off x="5393435" y="2676539"/>
              <a:ext cx="3087235" cy="1322096"/>
            </a:xfrm>
            <a:prstGeom prst="rect">
              <a:avLst/>
            </a:prstGeom>
          </p:spPr>
        </p:pic>
        <p:cxnSp>
          <p:nvCxnSpPr>
            <p:cNvPr id="37" name="Straight Connector 36">
              <a:extLst>
                <a:ext uri="{FF2B5EF4-FFF2-40B4-BE49-F238E27FC236}">
                  <a16:creationId xmlns:a16="http://schemas.microsoft.com/office/drawing/2014/main" id="{C0AA42B9-B0B3-942E-68E1-4DBFF2066F9F}"/>
                </a:ext>
              </a:extLst>
            </p:cNvPr>
            <p:cNvCxnSpPr>
              <a:cxnSpLocks/>
            </p:cNvCxnSpPr>
            <p:nvPr/>
          </p:nvCxnSpPr>
          <p:spPr>
            <a:xfrm flipH="1" flipV="1">
              <a:off x="6368742" y="2882136"/>
              <a:ext cx="309450" cy="524245"/>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B0C5B08F-6C32-2A28-FBAD-679BFC6662B1}"/>
                </a:ext>
              </a:extLst>
            </p:cNvPr>
            <p:cNvSpPr txBox="1"/>
            <p:nvPr/>
          </p:nvSpPr>
          <p:spPr>
            <a:xfrm>
              <a:off x="6253445" y="2710946"/>
              <a:ext cx="557873" cy="200055"/>
            </a:xfrm>
            <a:prstGeom prst="rect">
              <a:avLst/>
            </a:prstGeom>
            <a:noFill/>
          </p:spPr>
          <p:txBody>
            <a:bodyPr wrap="square" rtlCol="0">
              <a:spAutoFit/>
            </a:bodyPr>
            <a:lstStyle/>
            <a:p>
              <a:r>
                <a:rPr lang="en-GB" sz="700" b="1">
                  <a:solidFill>
                    <a:schemeClr val="bg1"/>
                  </a:solidFill>
                  <a:latin typeface="ABeeZee" panose="020B0604020202020204" charset="0"/>
                </a:rPr>
                <a:t>solute</a:t>
              </a:r>
            </a:p>
          </p:txBody>
        </p:sp>
        <p:cxnSp>
          <p:nvCxnSpPr>
            <p:cNvPr id="41" name="Straight Connector 40">
              <a:extLst>
                <a:ext uri="{FF2B5EF4-FFF2-40B4-BE49-F238E27FC236}">
                  <a16:creationId xmlns:a16="http://schemas.microsoft.com/office/drawing/2014/main" id="{EEE19AEC-7229-6A43-115F-7E6E7F0B97D5}"/>
                </a:ext>
              </a:extLst>
            </p:cNvPr>
            <p:cNvCxnSpPr>
              <a:cxnSpLocks/>
            </p:cNvCxnSpPr>
            <p:nvPr/>
          </p:nvCxnSpPr>
          <p:spPr>
            <a:xfrm flipH="1" flipV="1">
              <a:off x="5490325" y="2869596"/>
              <a:ext cx="212520" cy="511695"/>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45CBDF7D-826A-2536-911A-0797581B3D1A}"/>
                </a:ext>
              </a:extLst>
            </p:cNvPr>
            <p:cNvSpPr txBox="1"/>
            <p:nvPr/>
          </p:nvSpPr>
          <p:spPr>
            <a:xfrm>
              <a:off x="5388767" y="2710946"/>
              <a:ext cx="663352" cy="215892"/>
            </a:xfrm>
            <a:prstGeom prst="rect">
              <a:avLst/>
            </a:prstGeom>
            <a:noFill/>
          </p:spPr>
          <p:txBody>
            <a:bodyPr wrap="square" rtlCol="0">
              <a:spAutoFit/>
            </a:bodyPr>
            <a:lstStyle/>
            <a:p>
              <a:r>
                <a:rPr lang="en-GB" sz="700" b="1">
                  <a:solidFill>
                    <a:schemeClr val="bg1"/>
                  </a:solidFill>
                  <a:latin typeface="ABeeZee" panose="020B0604020202020204" charset="0"/>
                </a:rPr>
                <a:t>solvent</a:t>
              </a:r>
            </a:p>
          </p:txBody>
        </p:sp>
        <p:sp>
          <p:nvSpPr>
            <p:cNvPr id="44" name="Right Brace 43">
              <a:extLst>
                <a:ext uri="{FF2B5EF4-FFF2-40B4-BE49-F238E27FC236}">
                  <a16:creationId xmlns:a16="http://schemas.microsoft.com/office/drawing/2014/main" id="{083A4328-CC6E-CAF6-D769-0DB5CCD58A27}"/>
                </a:ext>
              </a:extLst>
            </p:cNvPr>
            <p:cNvSpPr/>
            <p:nvPr/>
          </p:nvSpPr>
          <p:spPr>
            <a:xfrm>
              <a:off x="8078266" y="3009814"/>
              <a:ext cx="258417" cy="531648"/>
            </a:xfrm>
            <a:prstGeom prst="rightBrace">
              <a:avLst/>
            </a:prstGeom>
            <a:ln w="127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5" name="TextBox 44">
              <a:extLst>
                <a:ext uri="{FF2B5EF4-FFF2-40B4-BE49-F238E27FC236}">
                  <a16:creationId xmlns:a16="http://schemas.microsoft.com/office/drawing/2014/main" id="{EE2116E3-28B0-17EF-7B1E-5E6202F7FB82}"/>
                </a:ext>
              </a:extLst>
            </p:cNvPr>
            <p:cNvSpPr txBox="1"/>
            <p:nvPr/>
          </p:nvSpPr>
          <p:spPr>
            <a:xfrm>
              <a:off x="8279594" y="3181236"/>
              <a:ext cx="704820" cy="215892"/>
            </a:xfrm>
            <a:prstGeom prst="rect">
              <a:avLst/>
            </a:prstGeom>
            <a:noFill/>
          </p:spPr>
          <p:txBody>
            <a:bodyPr wrap="square" rtlCol="0">
              <a:spAutoFit/>
            </a:bodyPr>
            <a:lstStyle/>
            <a:p>
              <a:r>
                <a:rPr lang="en-GB" sz="700" b="1">
                  <a:solidFill>
                    <a:schemeClr val="bg1"/>
                  </a:solidFill>
                  <a:latin typeface="ABeeZee" panose="020B0604020202020204" charset="0"/>
                </a:rPr>
                <a:t>solution</a:t>
              </a:r>
            </a:p>
          </p:txBody>
        </p:sp>
      </p:grpSp>
      <p:cxnSp>
        <p:nvCxnSpPr>
          <p:cNvPr id="50" name="Straight Connector 49">
            <a:extLst>
              <a:ext uri="{FF2B5EF4-FFF2-40B4-BE49-F238E27FC236}">
                <a16:creationId xmlns:a16="http://schemas.microsoft.com/office/drawing/2014/main" id="{D33443DE-6936-5B3A-B7BF-B8BEAC68A117}"/>
              </a:ext>
            </a:extLst>
          </p:cNvPr>
          <p:cNvCxnSpPr>
            <a:cxnSpLocks/>
          </p:cNvCxnSpPr>
          <p:nvPr/>
        </p:nvCxnSpPr>
        <p:spPr>
          <a:xfrm>
            <a:off x="5237716" y="2694844"/>
            <a:ext cx="0" cy="27077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52" name="TextBox 51">
            <a:extLst>
              <a:ext uri="{FF2B5EF4-FFF2-40B4-BE49-F238E27FC236}">
                <a16:creationId xmlns:a16="http://schemas.microsoft.com/office/drawing/2014/main" id="{6D2AA22E-E5B0-C4DF-8AED-42F7BEEBC7F7}"/>
              </a:ext>
            </a:extLst>
          </p:cNvPr>
          <p:cNvSpPr txBox="1"/>
          <p:nvPr/>
        </p:nvSpPr>
        <p:spPr>
          <a:xfrm>
            <a:off x="4452097" y="1150473"/>
            <a:ext cx="6365018" cy="223138"/>
          </a:xfrm>
          <a:prstGeom prst="rect">
            <a:avLst/>
          </a:prstGeom>
          <a:noFill/>
        </p:spPr>
        <p:txBody>
          <a:bodyPr wrap="square">
            <a:spAutoFit/>
          </a:bodyPr>
          <a:lstStyle/>
          <a:p>
            <a:r>
              <a:rPr lang="en-US" sz="850">
                <a:solidFill>
                  <a:schemeClr val="bg1"/>
                </a:solidFill>
                <a:latin typeface="ABeeZee" panose="020B0604020202020204" charset="0"/>
              </a:rPr>
              <a:t>We can separate mixtures in different ways depending on their properties:</a:t>
            </a:r>
          </a:p>
        </p:txBody>
      </p:sp>
      <p:sp>
        <p:nvSpPr>
          <p:cNvPr id="55" name="TextBox 54">
            <a:extLst>
              <a:ext uri="{FF2B5EF4-FFF2-40B4-BE49-F238E27FC236}">
                <a16:creationId xmlns:a16="http://schemas.microsoft.com/office/drawing/2014/main" id="{2044C1AC-B0F7-63F9-A8BC-268115A5A91B}"/>
              </a:ext>
            </a:extLst>
          </p:cNvPr>
          <p:cNvSpPr txBox="1"/>
          <p:nvPr/>
        </p:nvSpPr>
        <p:spPr>
          <a:xfrm>
            <a:off x="3928493" y="5438489"/>
            <a:ext cx="3956318" cy="1138773"/>
          </a:xfrm>
          <a:prstGeom prst="rect">
            <a:avLst/>
          </a:prstGeom>
          <a:noFill/>
        </p:spPr>
        <p:txBody>
          <a:bodyPr wrap="square">
            <a:spAutoFit/>
          </a:bodyPr>
          <a:lstStyle/>
          <a:p>
            <a:r>
              <a:rPr lang="en-US" sz="850" b="1" dirty="0">
                <a:solidFill>
                  <a:schemeClr val="bg1"/>
                </a:solidFill>
                <a:latin typeface="ABeeZee" panose="020B0604020202020204" charset="0"/>
              </a:rPr>
              <a:t>Filtration</a:t>
            </a:r>
            <a:r>
              <a:rPr lang="en-US" sz="850" dirty="0">
                <a:solidFill>
                  <a:schemeClr val="bg1"/>
                </a:solidFill>
                <a:latin typeface="ABeeZee" panose="020B0604020202020204" charset="0"/>
              </a:rPr>
              <a:t> can be used to separate a liquid from an insoluble solid. </a:t>
            </a:r>
            <a:br>
              <a:rPr lang="en-US" sz="850" dirty="0">
                <a:solidFill>
                  <a:schemeClr val="bg1"/>
                </a:solidFill>
                <a:latin typeface="ABeeZee" panose="020B0604020202020204" charset="0"/>
              </a:rPr>
            </a:br>
            <a:r>
              <a:rPr lang="en-US" sz="850" dirty="0">
                <a:solidFill>
                  <a:schemeClr val="bg1"/>
                </a:solidFill>
                <a:latin typeface="ABeeZee" panose="020B0604020202020204" charset="0"/>
              </a:rPr>
              <a:t>The filter paper used in filtration is ‘selectively permeable’, meaning that it has holes in it that allow the movement </a:t>
            </a:r>
            <a:r>
              <a:rPr lang="en-US" sz="850">
                <a:solidFill>
                  <a:schemeClr val="bg1"/>
                </a:solidFill>
                <a:latin typeface="ABeeZee" panose="020B0604020202020204" charset="0"/>
              </a:rPr>
              <a:t>of only some </a:t>
            </a:r>
            <a:r>
              <a:rPr lang="en-US" sz="850" dirty="0">
                <a:solidFill>
                  <a:schemeClr val="bg1"/>
                </a:solidFill>
                <a:latin typeface="ABeeZee" panose="020B0604020202020204" charset="0"/>
              </a:rPr>
              <a:t>substances through whilst preventing the movement of others. The insoluble solid is unable to pass through the small holes of the filter paper. When a mixture of sand and water is filtered:</a:t>
            </a:r>
          </a:p>
          <a:p>
            <a:pPr marL="72000" indent="-72000">
              <a:buFont typeface="Arial" panose="020B0604020202020204" pitchFamily="34" charset="0"/>
              <a:buChar char="•"/>
            </a:pPr>
            <a:r>
              <a:rPr lang="en-US" sz="850" dirty="0">
                <a:solidFill>
                  <a:schemeClr val="bg1"/>
                </a:solidFill>
                <a:latin typeface="ABeeZee" panose="020B0604020202020204" charset="0"/>
              </a:rPr>
              <a:t>The sand stays behind in the filter paper (it becomes the </a:t>
            </a:r>
            <a:r>
              <a:rPr lang="en-US" sz="850" b="1" dirty="0">
                <a:solidFill>
                  <a:schemeClr val="bg1"/>
                </a:solidFill>
                <a:latin typeface="ABeeZee" panose="020B0604020202020204" charset="0"/>
              </a:rPr>
              <a:t>residue</a:t>
            </a:r>
            <a:r>
              <a:rPr lang="en-US" sz="850" dirty="0">
                <a:solidFill>
                  <a:schemeClr val="bg1"/>
                </a:solidFill>
                <a:latin typeface="ABeeZee" panose="020B0604020202020204" charset="0"/>
              </a:rPr>
              <a:t>).</a:t>
            </a:r>
          </a:p>
          <a:p>
            <a:pPr marL="72000" indent="-72000">
              <a:buFont typeface="Arial" panose="020B0604020202020204" pitchFamily="34" charset="0"/>
              <a:buChar char="•"/>
            </a:pPr>
            <a:r>
              <a:rPr lang="en-US" sz="850" dirty="0">
                <a:solidFill>
                  <a:schemeClr val="bg1"/>
                </a:solidFill>
                <a:latin typeface="ABeeZee" panose="020B0604020202020204" charset="0"/>
              </a:rPr>
              <a:t>The water passes through the filter paper (it becomes the </a:t>
            </a:r>
            <a:r>
              <a:rPr lang="en-US" sz="850" b="1" dirty="0">
                <a:solidFill>
                  <a:schemeClr val="bg1"/>
                </a:solidFill>
                <a:latin typeface="ABeeZee" panose="020B0604020202020204" charset="0"/>
              </a:rPr>
              <a:t>filtrate</a:t>
            </a:r>
            <a:r>
              <a:rPr lang="en-US" sz="850" dirty="0">
                <a:solidFill>
                  <a:schemeClr val="bg1"/>
                </a:solidFill>
                <a:latin typeface="ABeeZee" panose="020B0604020202020204" charset="0"/>
              </a:rPr>
              <a:t>).</a:t>
            </a:r>
          </a:p>
        </p:txBody>
      </p:sp>
      <p:sp>
        <p:nvSpPr>
          <p:cNvPr id="62" name="TextBox 61">
            <a:extLst>
              <a:ext uri="{FF2B5EF4-FFF2-40B4-BE49-F238E27FC236}">
                <a16:creationId xmlns:a16="http://schemas.microsoft.com/office/drawing/2014/main" id="{14F82268-BF4C-3B68-B333-549A795B12E8}"/>
              </a:ext>
            </a:extLst>
          </p:cNvPr>
          <p:cNvSpPr txBox="1"/>
          <p:nvPr/>
        </p:nvSpPr>
        <p:spPr>
          <a:xfrm>
            <a:off x="5246235" y="2713440"/>
            <a:ext cx="2543388" cy="1269578"/>
          </a:xfrm>
          <a:prstGeom prst="rect">
            <a:avLst/>
          </a:prstGeom>
          <a:noFill/>
        </p:spPr>
        <p:txBody>
          <a:bodyPr wrap="square">
            <a:spAutoFit/>
          </a:bodyPr>
          <a:lstStyle/>
          <a:p>
            <a:r>
              <a:rPr lang="en-GB" sz="850" b="1" dirty="0">
                <a:solidFill>
                  <a:schemeClr val="bg1"/>
                </a:solidFill>
                <a:latin typeface="ABeeZee" panose="020B0604020202020204" charset="0"/>
              </a:rPr>
              <a:t>Evaporation</a:t>
            </a:r>
            <a:r>
              <a:rPr lang="en-GB" sz="850" dirty="0">
                <a:solidFill>
                  <a:schemeClr val="bg1"/>
                </a:solidFill>
                <a:latin typeface="ABeeZee" panose="020B0604020202020204" charset="0"/>
              </a:rPr>
              <a:t> and </a:t>
            </a:r>
            <a:r>
              <a:rPr lang="en-GB" sz="850" b="1" dirty="0">
                <a:solidFill>
                  <a:schemeClr val="bg1"/>
                </a:solidFill>
                <a:latin typeface="ABeeZee" panose="020B0604020202020204" charset="0"/>
              </a:rPr>
              <a:t>crystallisation</a:t>
            </a:r>
            <a:r>
              <a:rPr lang="en-GB" sz="850" dirty="0">
                <a:solidFill>
                  <a:schemeClr val="bg1"/>
                </a:solidFill>
                <a:latin typeface="ABeeZee" panose="020B0604020202020204" charset="0"/>
              </a:rPr>
              <a:t> can be used to separate a soluble solid from a solution. </a:t>
            </a:r>
            <a:br>
              <a:rPr lang="en-GB" sz="850" dirty="0">
                <a:solidFill>
                  <a:schemeClr val="bg1"/>
                </a:solidFill>
                <a:latin typeface="ABeeZee" panose="020B0604020202020204" charset="0"/>
              </a:rPr>
            </a:br>
            <a:r>
              <a:rPr lang="en-GB" sz="850" dirty="0">
                <a:solidFill>
                  <a:schemeClr val="bg1"/>
                </a:solidFill>
                <a:latin typeface="ABeeZee" panose="020B0604020202020204" charset="0"/>
              </a:rPr>
              <a:t>For example, copper sulphate is soluble in water – its crystals dissolve in water to form a copper sulphate solution. During evaporation, the water evaporates away, leaving solid copper sulphate crystals behind. Crystallisation produces larger solid crystals.</a:t>
            </a:r>
          </a:p>
          <a:p>
            <a:endParaRPr lang="en-GB" sz="850" dirty="0">
              <a:solidFill>
                <a:schemeClr val="bg1"/>
              </a:solidFill>
              <a:latin typeface="ABeeZee" panose="020B0604020202020204" charset="0"/>
            </a:endParaRPr>
          </a:p>
        </p:txBody>
      </p:sp>
      <p:sp>
        <p:nvSpPr>
          <p:cNvPr id="63" name="TextBox 62">
            <a:extLst>
              <a:ext uri="{FF2B5EF4-FFF2-40B4-BE49-F238E27FC236}">
                <a16:creationId xmlns:a16="http://schemas.microsoft.com/office/drawing/2014/main" id="{D7CAF885-A37C-F02A-2525-9010532E9EBA}"/>
              </a:ext>
            </a:extLst>
          </p:cNvPr>
          <p:cNvSpPr txBox="1"/>
          <p:nvPr/>
        </p:nvSpPr>
        <p:spPr>
          <a:xfrm>
            <a:off x="7056357" y="3901629"/>
            <a:ext cx="2853602" cy="1531188"/>
          </a:xfrm>
          <a:prstGeom prst="rect">
            <a:avLst/>
          </a:prstGeom>
          <a:noFill/>
        </p:spPr>
        <p:txBody>
          <a:bodyPr wrap="square">
            <a:spAutoFit/>
          </a:bodyPr>
          <a:lstStyle/>
          <a:p>
            <a:r>
              <a:rPr lang="en-US" sz="850" b="1" dirty="0">
                <a:solidFill>
                  <a:schemeClr val="bg1"/>
                </a:solidFill>
                <a:latin typeface="ABeeZee" panose="020B0604020202020204" charset="0"/>
              </a:rPr>
              <a:t>Distillation </a:t>
            </a:r>
            <a:r>
              <a:rPr lang="en-US" sz="850" dirty="0">
                <a:solidFill>
                  <a:schemeClr val="bg1"/>
                </a:solidFill>
                <a:latin typeface="ABeeZee" panose="020B0604020202020204" charset="0"/>
              </a:rPr>
              <a:t>is a separation technique used to separate a mixture of liquids. The basis for separation in distillation is the difference in the boiling points of the components. For example, water can be separated from an ink and water solution because water has a much lower boiling point than ink. When the solution is heated, water evaporates. It is then cooled and condensed into a separate container. The ink does not evaporate, so it stays behind.</a:t>
            </a:r>
          </a:p>
          <a:p>
            <a:endParaRPr lang="en-US" sz="850" b="1" dirty="0">
              <a:solidFill>
                <a:schemeClr val="bg1"/>
              </a:solidFill>
              <a:latin typeface="ABeeZee" panose="020B0604020202020204" charset="0"/>
            </a:endParaRPr>
          </a:p>
        </p:txBody>
      </p:sp>
      <p:sp>
        <p:nvSpPr>
          <p:cNvPr id="128" name="TextBox 127">
            <a:extLst>
              <a:ext uri="{FF2B5EF4-FFF2-40B4-BE49-F238E27FC236}">
                <a16:creationId xmlns:a16="http://schemas.microsoft.com/office/drawing/2014/main" id="{996DAEFF-55AE-37C9-103F-5F1B90D20126}"/>
              </a:ext>
            </a:extLst>
          </p:cNvPr>
          <p:cNvSpPr txBox="1"/>
          <p:nvPr/>
        </p:nvSpPr>
        <p:spPr>
          <a:xfrm>
            <a:off x="4452097" y="1396879"/>
            <a:ext cx="3305146" cy="1269578"/>
          </a:xfrm>
          <a:prstGeom prst="rect">
            <a:avLst/>
          </a:prstGeom>
          <a:noFill/>
        </p:spPr>
        <p:txBody>
          <a:bodyPr wrap="square">
            <a:spAutoFit/>
          </a:bodyPr>
          <a:lstStyle/>
          <a:p>
            <a:r>
              <a:rPr lang="en-GB" sz="850" b="1" dirty="0">
                <a:solidFill>
                  <a:schemeClr val="bg1"/>
                </a:solidFill>
                <a:latin typeface="ABeeZee" panose="020B0604020202020204" charset="0"/>
              </a:rPr>
              <a:t>Chromatography</a:t>
            </a:r>
            <a:r>
              <a:rPr lang="en-GB" sz="850" dirty="0">
                <a:solidFill>
                  <a:schemeClr val="bg1"/>
                </a:solidFill>
                <a:latin typeface="ABeeZee" panose="020B0604020202020204" charset="0"/>
              </a:rPr>
              <a:t> is a separation technique that separates mixtures containing more than one solute based on their solubilities in a solvent. It works because some of the coloured substances dissolve better than others, so they travel further up the paper. A pencil line is drawn, and spots of ink or dye are placed on it. There is a container of solvent (e.g. water or ethanol). As the solvent continues to travel up the paper, the different coloured substances spread apart.</a:t>
            </a:r>
          </a:p>
          <a:p>
            <a:endParaRPr lang="en-GB" sz="850" dirty="0">
              <a:solidFill>
                <a:schemeClr val="bg1"/>
              </a:solidFill>
              <a:latin typeface="ABeeZee" panose="020B0604020202020204" charset="0"/>
            </a:endParaRPr>
          </a:p>
        </p:txBody>
      </p:sp>
      <p:cxnSp>
        <p:nvCxnSpPr>
          <p:cNvPr id="130" name="Straight Connector 129">
            <a:extLst>
              <a:ext uri="{FF2B5EF4-FFF2-40B4-BE49-F238E27FC236}">
                <a16:creationId xmlns:a16="http://schemas.microsoft.com/office/drawing/2014/main" id="{8103A146-28C1-62AC-8709-4672BCF8A05B}"/>
              </a:ext>
            </a:extLst>
          </p:cNvPr>
          <p:cNvCxnSpPr>
            <a:cxnSpLocks/>
          </p:cNvCxnSpPr>
          <p:nvPr/>
        </p:nvCxnSpPr>
        <p:spPr>
          <a:xfrm>
            <a:off x="4433356" y="683079"/>
            <a:ext cx="0" cy="2011765"/>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4E49BFE6-E92A-ECB0-C354-919FCABC4FCD}"/>
              </a:ext>
            </a:extLst>
          </p:cNvPr>
          <p:cNvCxnSpPr>
            <a:cxnSpLocks/>
          </p:cNvCxnSpPr>
          <p:nvPr/>
        </p:nvCxnSpPr>
        <p:spPr>
          <a:xfrm>
            <a:off x="3912368" y="5393355"/>
            <a:ext cx="1325348"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56E9BD3F-A1C9-41CB-210E-19226723C65C}"/>
              </a:ext>
            </a:extLst>
          </p:cNvPr>
          <p:cNvCxnSpPr>
            <a:cxnSpLocks/>
          </p:cNvCxnSpPr>
          <p:nvPr/>
        </p:nvCxnSpPr>
        <p:spPr>
          <a:xfrm>
            <a:off x="3922243" y="5388939"/>
            <a:ext cx="0" cy="1187756"/>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75" name="TextBox 174">
            <a:extLst>
              <a:ext uri="{FF2B5EF4-FFF2-40B4-BE49-F238E27FC236}">
                <a16:creationId xmlns:a16="http://schemas.microsoft.com/office/drawing/2014/main" id="{82D22A6B-3DEC-7168-C91E-9D64E88727D3}"/>
              </a:ext>
            </a:extLst>
          </p:cNvPr>
          <p:cNvSpPr txBox="1"/>
          <p:nvPr/>
        </p:nvSpPr>
        <p:spPr>
          <a:xfrm>
            <a:off x="4455302" y="2461507"/>
            <a:ext cx="3564568" cy="223138"/>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50" b="0" i="0" u="none" strike="noStrike" kern="1200" cap="none" spc="0" normalizeH="0" baseline="0" noProof="0">
                <a:ln>
                  <a:noFill/>
                </a:ln>
                <a:solidFill>
                  <a:srgbClr val="000000"/>
                </a:solidFill>
                <a:effectLst/>
                <a:uLnTx/>
                <a:uFillTx/>
                <a:latin typeface="ABeeZee" panose="020B0604020202020204" charset="0"/>
                <a:ea typeface="+mn-ea"/>
                <a:cs typeface="+mn-cs"/>
              </a:rPr>
              <a:t>A </a:t>
            </a:r>
            <a:r>
              <a:rPr kumimoji="0" lang="en-US" sz="850" b="1" i="0" u="none" strike="noStrike" kern="1200" cap="none" spc="0" normalizeH="0" baseline="0" noProof="0">
                <a:ln>
                  <a:noFill/>
                </a:ln>
                <a:solidFill>
                  <a:srgbClr val="000000"/>
                </a:solidFill>
                <a:effectLst/>
                <a:uLnTx/>
                <a:uFillTx/>
                <a:latin typeface="ABeeZee" panose="020B0604020202020204" charset="0"/>
                <a:ea typeface="+mn-ea"/>
                <a:cs typeface="+mn-cs"/>
              </a:rPr>
              <a:t>chromatogram</a:t>
            </a:r>
            <a:r>
              <a:rPr kumimoji="0" lang="en-US" sz="850" b="0" i="0" u="none" strike="noStrike" kern="1200" cap="none" spc="0" normalizeH="0" baseline="0" noProof="0">
                <a:ln>
                  <a:noFill/>
                </a:ln>
                <a:solidFill>
                  <a:srgbClr val="000000"/>
                </a:solidFill>
                <a:effectLst/>
                <a:uLnTx/>
                <a:uFillTx/>
                <a:latin typeface="ABeeZee" panose="020B0604020202020204" charset="0"/>
                <a:ea typeface="+mn-ea"/>
                <a:cs typeface="+mn-cs"/>
              </a:rPr>
              <a:t>, the results of chromatography experiment.</a:t>
            </a:r>
          </a:p>
        </p:txBody>
      </p:sp>
      <p:pic>
        <p:nvPicPr>
          <p:cNvPr id="187" name="Picture 186">
            <a:extLst>
              <a:ext uri="{FF2B5EF4-FFF2-40B4-BE49-F238E27FC236}">
                <a16:creationId xmlns:a16="http://schemas.microsoft.com/office/drawing/2014/main" id="{AEE3DB5F-D9D4-3A9D-058C-20884ECCB2F2}"/>
              </a:ext>
            </a:extLst>
          </p:cNvPr>
          <p:cNvPicPr>
            <a:picLocks noChangeAspect="1"/>
          </p:cNvPicPr>
          <p:nvPr/>
        </p:nvPicPr>
        <p:blipFill>
          <a:blip r:embed="rId8"/>
          <a:stretch>
            <a:fillRect/>
          </a:stretch>
        </p:blipFill>
        <p:spPr>
          <a:xfrm>
            <a:off x="5412282" y="3896104"/>
            <a:ext cx="1578684" cy="1493180"/>
          </a:xfrm>
          <a:prstGeom prst="rect">
            <a:avLst/>
          </a:prstGeom>
        </p:spPr>
      </p:pic>
      <p:cxnSp>
        <p:nvCxnSpPr>
          <p:cNvPr id="195" name="Straight Connector 194">
            <a:extLst>
              <a:ext uri="{FF2B5EF4-FFF2-40B4-BE49-F238E27FC236}">
                <a16:creationId xmlns:a16="http://schemas.microsoft.com/office/drawing/2014/main" id="{4C466DB9-60EE-053D-A337-DFF88DB6C304}"/>
              </a:ext>
            </a:extLst>
          </p:cNvPr>
          <p:cNvCxnSpPr>
            <a:cxnSpLocks/>
          </p:cNvCxnSpPr>
          <p:nvPr/>
        </p:nvCxnSpPr>
        <p:spPr>
          <a:xfrm>
            <a:off x="4427431" y="1396879"/>
            <a:ext cx="5418851"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7" name="Straight Connector 196">
            <a:extLst>
              <a:ext uri="{FF2B5EF4-FFF2-40B4-BE49-F238E27FC236}">
                <a16:creationId xmlns:a16="http://schemas.microsoft.com/office/drawing/2014/main" id="{97900829-2B58-2881-3959-2B8A56CFBB77}"/>
              </a:ext>
            </a:extLst>
          </p:cNvPr>
          <p:cNvCxnSpPr>
            <a:cxnSpLocks/>
          </p:cNvCxnSpPr>
          <p:nvPr/>
        </p:nvCxnSpPr>
        <p:spPr>
          <a:xfrm>
            <a:off x="4427431" y="2694844"/>
            <a:ext cx="5441414"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03" name="Straight Connector 202">
            <a:extLst>
              <a:ext uri="{FF2B5EF4-FFF2-40B4-BE49-F238E27FC236}">
                <a16:creationId xmlns:a16="http://schemas.microsoft.com/office/drawing/2014/main" id="{D6A384AC-C58A-3487-8306-96759C3034CC}"/>
              </a:ext>
            </a:extLst>
          </p:cNvPr>
          <p:cNvCxnSpPr>
            <a:cxnSpLocks/>
          </p:cNvCxnSpPr>
          <p:nvPr/>
        </p:nvCxnSpPr>
        <p:spPr>
          <a:xfrm>
            <a:off x="5233320" y="3881421"/>
            <a:ext cx="4635525"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09" name="Straight Connector 208">
            <a:extLst>
              <a:ext uri="{FF2B5EF4-FFF2-40B4-BE49-F238E27FC236}">
                <a16:creationId xmlns:a16="http://schemas.microsoft.com/office/drawing/2014/main" id="{B6C003A5-042F-2DE7-48DE-A13B2468665B}"/>
              </a:ext>
            </a:extLst>
          </p:cNvPr>
          <p:cNvCxnSpPr>
            <a:cxnSpLocks/>
          </p:cNvCxnSpPr>
          <p:nvPr/>
        </p:nvCxnSpPr>
        <p:spPr>
          <a:xfrm flipV="1">
            <a:off x="5233320" y="5379072"/>
            <a:ext cx="4635525" cy="6944"/>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283" name="Group 282">
            <a:extLst>
              <a:ext uri="{FF2B5EF4-FFF2-40B4-BE49-F238E27FC236}">
                <a16:creationId xmlns:a16="http://schemas.microsoft.com/office/drawing/2014/main" id="{9172E521-C79B-D3DB-EB8D-1451E34DFE98}"/>
              </a:ext>
            </a:extLst>
          </p:cNvPr>
          <p:cNvGrpSpPr/>
          <p:nvPr/>
        </p:nvGrpSpPr>
        <p:grpSpPr>
          <a:xfrm>
            <a:off x="7788417" y="2698654"/>
            <a:ext cx="2132431" cy="1160438"/>
            <a:chOff x="7788417" y="2658899"/>
            <a:chExt cx="2132431" cy="1160438"/>
          </a:xfrm>
        </p:grpSpPr>
        <p:pic>
          <p:nvPicPr>
            <p:cNvPr id="185" name="Picture 184" descr="A close-up of a blue object&#10;&#10;Description automatically generated">
              <a:extLst>
                <a:ext uri="{FF2B5EF4-FFF2-40B4-BE49-F238E27FC236}">
                  <a16:creationId xmlns:a16="http://schemas.microsoft.com/office/drawing/2014/main" id="{13AF1304-1933-1F63-A24E-12F54A67A4C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202185" y="3462053"/>
              <a:ext cx="620532" cy="312426"/>
            </a:xfrm>
            <a:prstGeom prst="rect">
              <a:avLst/>
            </a:prstGeom>
          </p:spPr>
        </p:pic>
        <p:pic>
          <p:nvPicPr>
            <p:cNvPr id="191" name="Picture 190" descr="A drawing of a bowl on a stand&#10;&#10;Description automatically generated">
              <a:extLst>
                <a:ext uri="{FF2B5EF4-FFF2-40B4-BE49-F238E27FC236}">
                  <a16:creationId xmlns:a16="http://schemas.microsoft.com/office/drawing/2014/main" id="{F19072C7-890C-0656-05C5-F8C08C81D5F5}"/>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788417" y="2840044"/>
              <a:ext cx="1091549" cy="979293"/>
            </a:xfrm>
            <a:prstGeom prst="rect">
              <a:avLst/>
            </a:prstGeom>
          </p:spPr>
        </p:pic>
        <p:cxnSp>
          <p:nvCxnSpPr>
            <p:cNvPr id="59" name="Straight Connector 58">
              <a:extLst>
                <a:ext uri="{FF2B5EF4-FFF2-40B4-BE49-F238E27FC236}">
                  <a16:creationId xmlns:a16="http://schemas.microsoft.com/office/drawing/2014/main" id="{65C500B0-B54C-5481-BD4D-56485BE9FBE5}"/>
                </a:ext>
              </a:extLst>
            </p:cNvPr>
            <p:cNvCxnSpPr>
              <a:cxnSpLocks/>
            </p:cNvCxnSpPr>
            <p:nvPr/>
          </p:nvCxnSpPr>
          <p:spPr>
            <a:xfrm flipV="1">
              <a:off x="8545666" y="2776839"/>
              <a:ext cx="334300" cy="289523"/>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60" name="TextBox 59">
              <a:extLst>
                <a:ext uri="{FF2B5EF4-FFF2-40B4-BE49-F238E27FC236}">
                  <a16:creationId xmlns:a16="http://schemas.microsoft.com/office/drawing/2014/main" id="{6E547562-E047-8886-FC92-A05C460F5BCA}"/>
                </a:ext>
              </a:extLst>
            </p:cNvPr>
            <p:cNvSpPr txBox="1"/>
            <p:nvPr/>
          </p:nvSpPr>
          <p:spPr>
            <a:xfrm>
              <a:off x="8808293" y="2658899"/>
              <a:ext cx="1112555" cy="415498"/>
            </a:xfrm>
            <a:prstGeom prst="rect">
              <a:avLst/>
            </a:prstGeom>
            <a:noFill/>
          </p:spPr>
          <p:txBody>
            <a:bodyPr wrap="square" rtlCol="0">
              <a:spAutoFit/>
            </a:bodyPr>
            <a:lstStyle/>
            <a:p>
              <a:r>
                <a:rPr lang="en-GB" sz="700">
                  <a:solidFill>
                    <a:schemeClr val="bg1"/>
                  </a:solidFill>
                  <a:latin typeface="ABeeZee" panose="020B0604020202020204" charset="0"/>
                </a:rPr>
                <a:t>evaporating dish containing </a:t>
              </a:r>
              <a:br>
                <a:rPr lang="en-GB" sz="700">
                  <a:solidFill>
                    <a:schemeClr val="bg1"/>
                  </a:solidFill>
                  <a:latin typeface="ABeeZee" panose="020B0604020202020204" charset="0"/>
                </a:rPr>
              </a:br>
              <a:r>
                <a:rPr lang="en-GB" sz="700">
                  <a:solidFill>
                    <a:schemeClr val="bg1"/>
                  </a:solidFill>
                  <a:latin typeface="ABeeZee" panose="020B0604020202020204" charset="0"/>
                </a:rPr>
                <a:t>solution</a:t>
              </a:r>
            </a:p>
          </p:txBody>
        </p:sp>
        <p:cxnSp>
          <p:nvCxnSpPr>
            <p:cNvPr id="217" name="Straight Connector 216">
              <a:extLst>
                <a:ext uri="{FF2B5EF4-FFF2-40B4-BE49-F238E27FC236}">
                  <a16:creationId xmlns:a16="http://schemas.microsoft.com/office/drawing/2014/main" id="{853546EC-E54C-F47B-2F69-D1F08908409E}"/>
                </a:ext>
              </a:extLst>
            </p:cNvPr>
            <p:cNvCxnSpPr>
              <a:cxnSpLocks/>
            </p:cNvCxnSpPr>
            <p:nvPr/>
          </p:nvCxnSpPr>
          <p:spPr>
            <a:xfrm>
              <a:off x="9537947" y="2806302"/>
              <a:ext cx="219233" cy="70192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1" name="Straight Connector 220">
              <a:extLst>
                <a:ext uri="{FF2B5EF4-FFF2-40B4-BE49-F238E27FC236}">
                  <a16:creationId xmlns:a16="http://schemas.microsoft.com/office/drawing/2014/main" id="{8991A28A-CCDD-3B47-24A1-2247A7783921}"/>
                </a:ext>
              </a:extLst>
            </p:cNvPr>
            <p:cNvCxnSpPr>
              <a:cxnSpLocks/>
            </p:cNvCxnSpPr>
            <p:nvPr/>
          </p:nvCxnSpPr>
          <p:spPr>
            <a:xfrm>
              <a:off x="8695261" y="3147395"/>
              <a:ext cx="18470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22" name="TextBox 221">
              <a:extLst>
                <a:ext uri="{FF2B5EF4-FFF2-40B4-BE49-F238E27FC236}">
                  <a16:creationId xmlns:a16="http://schemas.microsoft.com/office/drawing/2014/main" id="{5AD14D0D-0A5F-1BBD-8B6B-739801FE379A}"/>
                </a:ext>
              </a:extLst>
            </p:cNvPr>
            <p:cNvSpPr txBox="1"/>
            <p:nvPr/>
          </p:nvSpPr>
          <p:spPr>
            <a:xfrm>
              <a:off x="8808294" y="3037174"/>
              <a:ext cx="541208" cy="200055"/>
            </a:xfrm>
            <a:prstGeom prst="rect">
              <a:avLst/>
            </a:prstGeom>
            <a:noFill/>
          </p:spPr>
          <p:txBody>
            <a:bodyPr wrap="square" rtlCol="0">
              <a:spAutoFit/>
            </a:bodyPr>
            <a:lstStyle/>
            <a:p>
              <a:r>
                <a:rPr lang="en-GB" sz="700">
                  <a:solidFill>
                    <a:schemeClr val="bg1"/>
                  </a:solidFill>
                  <a:latin typeface="ABeeZee" panose="020B0604020202020204" charset="0"/>
                </a:rPr>
                <a:t>gauze</a:t>
              </a:r>
            </a:p>
          </p:txBody>
        </p:sp>
        <p:cxnSp>
          <p:nvCxnSpPr>
            <p:cNvPr id="231" name="Straight Connector 230">
              <a:extLst>
                <a:ext uri="{FF2B5EF4-FFF2-40B4-BE49-F238E27FC236}">
                  <a16:creationId xmlns:a16="http://schemas.microsoft.com/office/drawing/2014/main" id="{AC9B2606-EBF5-64E3-E4D6-391F27290872}"/>
                </a:ext>
              </a:extLst>
            </p:cNvPr>
            <p:cNvCxnSpPr>
              <a:cxnSpLocks/>
            </p:cNvCxnSpPr>
            <p:nvPr/>
          </p:nvCxnSpPr>
          <p:spPr>
            <a:xfrm>
              <a:off x="8666837" y="3319636"/>
              <a:ext cx="18470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32" name="TextBox 231">
              <a:extLst>
                <a:ext uri="{FF2B5EF4-FFF2-40B4-BE49-F238E27FC236}">
                  <a16:creationId xmlns:a16="http://schemas.microsoft.com/office/drawing/2014/main" id="{34E067B9-4BE4-4610-E57A-CA1D03E49571}"/>
                </a:ext>
              </a:extLst>
            </p:cNvPr>
            <p:cNvSpPr txBox="1"/>
            <p:nvPr/>
          </p:nvSpPr>
          <p:spPr>
            <a:xfrm>
              <a:off x="8779870" y="3209415"/>
              <a:ext cx="645044" cy="200055"/>
            </a:xfrm>
            <a:prstGeom prst="rect">
              <a:avLst/>
            </a:prstGeom>
            <a:noFill/>
          </p:spPr>
          <p:txBody>
            <a:bodyPr wrap="square" rtlCol="0">
              <a:spAutoFit/>
            </a:bodyPr>
            <a:lstStyle/>
            <a:p>
              <a:r>
                <a:rPr lang="en-GB" sz="700">
                  <a:solidFill>
                    <a:schemeClr val="bg1"/>
                  </a:solidFill>
                  <a:latin typeface="ABeeZee" panose="020B0604020202020204" charset="0"/>
                </a:rPr>
                <a:t>tripod</a:t>
              </a:r>
            </a:p>
          </p:txBody>
        </p:sp>
        <p:cxnSp>
          <p:nvCxnSpPr>
            <p:cNvPr id="233" name="Straight Connector 232">
              <a:extLst>
                <a:ext uri="{FF2B5EF4-FFF2-40B4-BE49-F238E27FC236}">
                  <a16:creationId xmlns:a16="http://schemas.microsoft.com/office/drawing/2014/main" id="{8C412B8D-29C7-21AB-ED1E-433D7E2E8988}"/>
                </a:ext>
              </a:extLst>
            </p:cNvPr>
            <p:cNvCxnSpPr>
              <a:cxnSpLocks/>
            </p:cNvCxnSpPr>
            <p:nvPr/>
          </p:nvCxnSpPr>
          <p:spPr>
            <a:xfrm>
              <a:off x="8418786" y="3541437"/>
              <a:ext cx="29403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34" name="TextBox 233">
              <a:extLst>
                <a:ext uri="{FF2B5EF4-FFF2-40B4-BE49-F238E27FC236}">
                  <a16:creationId xmlns:a16="http://schemas.microsoft.com/office/drawing/2014/main" id="{8759E55E-A352-8174-7F6F-1264EFE1D4A3}"/>
                </a:ext>
              </a:extLst>
            </p:cNvPr>
            <p:cNvSpPr txBox="1"/>
            <p:nvPr/>
          </p:nvSpPr>
          <p:spPr>
            <a:xfrm>
              <a:off x="8632841" y="3439145"/>
              <a:ext cx="489237" cy="307777"/>
            </a:xfrm>
            <a:prstGeom prst="rect">
              <a:avLst/>
            </a:prstGeom>
            <a:noFill/>
          </p:spPr>
          <p:txBody>
            <a:bodyPr wrap="square" rtlCol="0">
              <a:spAutoFit/>
            </a:bodyPr>
            <a:lstStyle/>
            <a:p>
              <a:r>
                <a:rPr lang="en-GB" sz="700">
                  <a:solidFill>
                    <a:schemeClr val="bg1"/>
                  </a:solidFill>
                  <a:latin typeface="ABeeZee" panose="020B0604020202020204" charset="0"/>
                </a:rPr>
                <a:t>Bunsen</a:t>
              </a:r>
              <a:br>
                <a:rPr lang="en-GB" sz="700">
                  <a:solidFill>
                    <a:schemeClr val="bg1"/>
                  </a:solidFill>
                  <a:latin typeface="ABeeZee" panose="020B0604020202020204" charset="0"/>
                </a:rPr>
              </a:br>
              <a:r>
                <a:rPr lang="en-GB" sz="700">
                  <a:solidFill>
                    <a:schemeClr val="bg1"/>
                  </a:solidFill>
                  <a:latin typeface="ABeeZee" panose="020B0604020202020204" charset="0"/>
                </a:rPr>
                <a:t>burner</a:t>
              </a:r>
            </a:p>
          </p:txBody>
        </p:sp>
        <p:pic>
          <p:nvPicPr>
            <p:cNvPr id="236" name="Picture 235">
              <a:extLst>
                <a:ext uri="{FF2B5EF4-FFF2-40B4-BE49-F238E27FC236}">
                  <a16:creationId xmlns:a16="http://schemas.microsoft.com/office/drawing/2014/main" id="{9E410081-4697-4A31-A1A4-8056F82F3C4B}"/>
                </a:ext>
              </a:extLst>
            </p:cNvPr>
            <p:cNvPicPr>
              <a:picLocks noChangeAspect="1"/>
            </p:cNvPicPr>
            <p:nvPr/>
          </p:nvPicPr>
          <p:blipFill>
            <a:blip r:embed="rId11"/>
            <a:stretch>
              <a:fillRect/>
            </a:stretch>
          </p:blipFill>
          <p:spPr>
            <a:xfrm>
              <a:off x="8237740" y="3251348"/>
              <a:ext cx="252485" cy="474365"/>
            </a:xfrm>
            <a:prstGeom prst="rect">
              <a:avLst/>
            </a:prstGeom>
          </p:spPr>
        </p:pic>
      </p:grpSp>
      <p:grpSp>
        <p:nvGrpSpPr>
          <p:cNvPr id="282" name="Group 281">
            <a:extLst>
              <a:ext uri="{FF2B5EF4-FFF2-40B4-BE49-F238E27FC236}">
                <a16:creationId xmlns:a16="http://schemas.microsoft.com/office/drawing/2014/main" id="{19B49826-A38C-1DEC-D910-8414F859B2E2}"/>
              </a:ext>
            </a:extLst>
          </p:cNvPr>
          <p:cNvGrpSpPr/>
          <p:nvPr/>
        </p:nvGrpSpPr>
        <p:grpSpPr>
          <a:xfrm>
            <a:off x="8093263" y="5432817"/>
            <a:ext cx="1444684" cy="1131472"/>
            <a:chOff x="8266084" y="5425459"/>
            <a:chExt cx="1444684" cy="1131472"/>
          </a:xfrm>
        </p:grpSpPr>
        <p:pic>
          <p:nvPicPr>
            <p:cNvPr id="192" name="Picture 191" descr="A hand holding a glass with liquid&#10;&#10;Description automatically generated">
              <a:extLst>
                <a:ext uri="{FF2B5EF4-FFF2-40B4-BE49-F238E27FC236}">
                  <a16:creationId xmlns:a16="http://schemas.microsoft.com/office/drawing/2014/main" id="{90987C5D-B798-C839-1632-569412905F50}"/>
                </a:ext>
              </a:extLst>
            </p:cNvPr>
            <p:cNvPicPr>
              <a:picLocks noChangeAspect="1"/>
            </p:cNvPicPr>
            <p:nvPr/>
          </p:nvPicPr>
          <p:blipFill rotWithShape="1">
            <a:blip r:embed="rId12">
              <a:extLst>
                <a:ext uri="{28A0092B-C50C-407E-A947-70E740481C1C}">
                  <a14:useLocalDpi xmlns:a14="http://schemas.microsoft.com/office/drawing/2010/main" val="0"/>
                </a:ext>
              </a:extLst>
            </a:blip>
            <a:srcRect t="33678" r="29038"/>
            <a:stretch/>
          </p:blipFill>
          <p:spPr>
            <a:xfrm>
              <a:off x="8653561" y="5658186"/>
              <a:ext cx="649936" cy="898745"/>
            </a:xfrm>
            <a:prstGeom prst="rect">
              <a:avLst/>
            </a:prstGeom>
          </p:spPr>
        </p:pic>
        <p:pic>
          <p:nvPicPr>
            <p:cNvPr id="186" name="Picture 185" descr="A hand holding a glass with liquid&#10;&#10;Description automatically generated">
              <a:extLst>
                <a:ext uri="{FF2B5EF4-FFF2-40B4-BE49-F238E27FC236}">
                  <a16:creationId xmlns:a16="http://schemas.microsoft.com/office/drawing/2014/main" id="{C2C2271A-613B-A388-B65E-9BEABE7F7DBD}"/>
                </a:ext>
              </a:extLst>
            </p:cNvPr>
            <p:cNvPicPr>
              <a:picLocks noChangeAspect="1"/>
            </p:cNvPicPr>
            <p:nvPr/>
          </p:nvPicPr>
          <p:blipFill rotWithShape="1">
            <a:blip r:embed="rId12">
              <a:extLst>
                <a:ext uri="{28A0092B-C50C-407E-A947-70E740481C1C}">
                  <a14:useLocalDpi xmlns:a14="http://schemas.microsoft.com/office/drawing/2010/main" val="0"/>
                </a:ext>
              </a:extLst>
            </a:blip>
            <a:srcRect b="65794"/>
            <a:stretch/>
          </p:blipFill>
          <p:spPr>
            <a:xfrm rot="20833192">
              <a:off x="8811462" y="5425459"/>
              <a:ext cx="636638" cy="322207"/>
            </a:xfrm>
            <a:prstGeom prst="rect">
              <a:avLst/>
            </a:prstGeom>
          </p:spPr>
        </p:pic>
        <p:cxnSp>
          <p:nvCxnSpPr>
            <p:cNvPr id="240" name="Straight Connector 239">
              <a:extLst>
                <a:ext uri="{FF2B5EF4-FFF2-40B4-BE49-F238E27FC236}">
                  <a16:creationId xmlns:a16="http://schemas.microsoft.com/office/drawing/2014/main" id="{E4F585B4-A9F8-5394-D941-800444010C71}"/>
                </a:ext>
              </a:extLst>
            </p:cNvPr>
            <p:cNvCxnSpPr>
              <a:cxnSpLocks/>
            </p:cNvCxnSpPr>
            <p:nvPr/>
          </p:nvCxnSpPr>
          <p:spPr>
            <a:xfrm>
              <a:off x="9050009" y="5853282"/>
              <a:ext cx="18470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41" name="TextBox 240">
              <a:extLst>
                <a:ext uri="{FF2B5EF4-FFF2-40B4-BE49-F238E27FC236}">
                  <a16:creationId xmlns:a16="http://schemas.microsoft.com/office/drawing/2014/main" id="{A1455F4C-36D5-728C-9A4A-0E8EFCFEF80C}"/>
                </a:ext>
              </a:extLst>
            </p:cNvPr>
            <p:cNvSpPr txBox="1"/>
            <p:nvPr/>
          </p:nvSpPr>
          <p:spPr>
            <a:xfrm>
              <a:off x="9163042" y="5743061"/>
              <a:ext cx="541208" cy="307777"/>
            </a:xfrm>
            <a:prstGeom prst="rect">
              <a:avLst/>
            </a:prstGeom>
            <a:noFill/>
          </p:spPr>
          <p:txBody>
            <a:bodyPr wrap="square" rtlCol="0">
              <a:spAutoFit/>
            </a:bodyPr>
            <a:lstStyle/>
            <a:p>
              <a:r>
                <a:rPr lang="en-GB" sz="700">
                  <a:solidFill>
                    <a:schemeClr val="bg1"/>
                  </a:solidFill>
                  <a:latin typeface="ABeeZee" panose="020B0604020202020204" charset="0"/>
                </a:rPr>
                <a:t>filter funnel</a:t>
              </a:r>
            </a:p>
          </p:txBody>
        </p:sp>
        <p:cxnSp>
          <p:nvCxnSpPr>
            <p:cNvPr id="242" name="Straight Connector 241">
              <a:extLst>
                <a:ext uri="{FF2B5EF4-FFF2-40B4-BE49-F238E27FC236}">
                  <a16:creationId xmlns:a16="http://schemas.microsoft.com/office/drawing/2014/main" id="{E1F37002-A1B4-71C8-0262-4A3FCE711371}"/>
                </a:ext>
              </a:extLst>
            </p:cNvPr>
            <p:cNvCxnSpPr>
              <a:cxnSpLocks/>
            </p:cNvCxnSpPr>
            <p:nvPr/>
          </p:nvCxnSpPr>
          <p:spPr>
            <a:xfrm>
              <a:off x="8597775" y="5770179"/>
              <a:ext cx="194971"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43" name="TextBox 242">
              <a:extLst>
                <a:ext uri="{FF2B5EF4-FFF2-40B4-BE49-F238E27FC236}">
                  <a16:creationId xmlns:a16="http://schemas.microsoft.com/office/drawing/2014/main" id="{DFF1AA4E-2265-E30B-0297-A24AAB23D255}"/>
                </a:ext>
              </a:extLst>
            </p:cNvPr>
            <p:cNvSpPr txBox="1"/>
            <p:nvPr/>
          </p:nvSpPr>
          <p:spPr>
            <a:xfrm>
              <a:off x="8266084" y="5669261"/>
              <a:ext cx="550186" cy="307777"/>
            </a:xfrm>
            <a:prstGeom prst="rect">
              <a:avLst/>
            </a:prstGeom>
            <a:noFill/>
          </p:spPr>
          <p:txBody>
            <a:bodyPr wrap="square" rtlCol="0">
              <a:spAutoFit/>
            </a:bodyPr>
            <a:lstStyle/>
            <a:p>
              <a:r>
                <a:rPr lang="en-GB" sz="700">
                  <a:solidFill>
                    <a:schemeClr val="bg1"/>
                  </a:solidFill>
                  <a:latin typeface="ABeeZee" panose="020B0604020202020204" charset="0"/>
                </a:rPr>
                <a:t>filter paper</a:t>
              </a:r>
            </a:p>
          </p:txBody>
        </p:sp>
        <p:sp>
          <p:nvSpPr>
            <p:cNvPr id="248" name="TextBox 247">
              <a:extLst>
                <a:ext uri="{FF2B5EF4-FFF2-40B4-BE49-F238E27FC236}">
                  <a16:creationId xmlns:a16="http://schemas.microsoft.com/office/drawing/2014/main" id="{021856C8-9E3E-C06B-560E-1D32FA0E6292}"/>
                </a:ext>
              </a:extLst>
            </p:cNvPr>
            <p:cNvSpPr txBox="1"/>
            <p:nvPr/>
          </p:nvSpPr>
          <p:spPr>
            <a:xfrm>
              <a:off x="8270573" y="6010462"/>
              <a:ext cx="541208" cy="200055"/>
            </a:xfrm>
            <a:prstGeom prst="rect">
              <a:avLst/>
            </a:prstGeom>
            <a:noFill/>
          </p:spPr>
          <p:txBody>
            <a:bodyPr wrap="square" rtlCol="0">
              <a:spAutoFit/>
            </a:bodyPr>
            <a:lstStyle/>
            <a:p>
              <a:r>
                <a:rPr lang="en-GB" sz="700">
                  <a:solidFill>
                    <a:schemeClr val="bg1"/>
                  </a:solidFill>
                  <a:latin typeface="ABeeZee" panose="020B0604020202020204" charset="0"/>
                </a:rPr>
                <a:t>residue</a:t>
              </a:r>
            </a:p>
          </p:txBody>
        </p:sp>
        <p:cxnSp>
          <p:nvCxnSpPr>
            <p:cNvPr id="247" name="Straight Connector 246">
              <a:extLst>
                <a:ext uri="{FF2B5EF4-FFF2-40B4-BE49-F238E27FC236}">
                  <a16:creationId xmlns:a16="http://schemas.microsoft.com/office/drawing/2014/main" id="{83E9783E-6623-6DD1-465F-13A9A80D7FC4}"/>
                </a:ext>
              </a:extLst>
            </p:cNvPr>
            <p:cNvCxnSpPr>
              <a:cxnSpLocks/>
            </p:cNvCxnSpPr>
            <p:nvPr/>
          </p:nvCxnSpPr>
          <p:spPr>
            <a:xfrm flipV="1">
              <a:off x="8695260" y="5910610"/>
              <a:ext cx="194972" cy="186726"/>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50" name="Straight Connector 249">
              <a:extLst>
                <a:ext uri="{FF2B5EF4-FFF2-40B4-BE49-F238E27FC236}">
                  <a16:creationId xmlns:a16="http://schemas.microsoft.com/office/drawing/2014/main" id="{552EC68D-9CA8-2EE9-E7D6-D71813683A38}"/>
                </a:ext>
              </a:extLst>
            </p:cNvPr>
            <p:cNvCxnSpPr>
              <a:cxnSpLocks/>
            </p:cNvCxnSpPr>
            <p:nvPr/>
          </p:nvCxnSpPr>
          <p:spPr>
            <a:xfrm>
              <a:off x="9056527" y="6397193"/>
              <a:ext cx="18470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51" name="TextBox 250">
              <a:extLst>
                <a:ext uri="{FF2B5EF4-FFF2-40B4-BE49-F238E27FC236}">
                  <a16:creationId xmlns:a16="http://schemas.microsoft.com/office/drawing/2014/main" id="{E9CA8004-ECBE-F83B-4550-1485B11154CD}"/>
                </a:ext>
              </a:extLst>
            </p:cNvPr>
            <p:cNvSpPr txBox="1"/>
            <p:nvPr/>
          </p:nvSpPr>
          <p:spPr>
            <a:xfrm>
              <a:off x="9169560" y="6286972"/>
              <a:ext cx="541208" cy="200055"/>
            </a:xfrm>
            <a:prstGeom prst="rect">
              <a:avLst/>
            </a:prstGeom>
            <a:noFill/>
          </p:spPr>
          <p:txBody>
            <a:bodyPr wrap="square" rtlCol="0">
              <a:spAutoFit/>
            </a:bodyPr>
            <a:lstStyle/>
            <a:p>
              <a:r>
                <a:rPr lang="en-GB" sz="700">
                  <a:solidFill>
                    <a:schemeClr val="bg1"/>
                  </a:solidFill>
                  <a:latin typeface="ABeeZee" panose="020B0604020202020204" charset="0"/>
                </a:rPr>
                <a:t>filtrate</a:t>
              </a:r>
            </a:p>
          </p:txBody>
        </p:sp>
        <p:sp>
          <p:nvSpPr>
            <p:cNvPr id="252" name="TextBox 251">
              <a:extLst>
                <a:ext uri="{FF2B5EF4-FFF2-40B4-BE49-F238E27FC236}">
                  <a16:creationId xmlns:a16="http://schemas.microsoft.com/office/drawing/2014/main" id="{DEEA12C6-9AD0-F04F-12EC-D42436AF7F78}"/>
                </a:ext>
              </a:extLst>
            </p:cNvPr>
            <p:cNvSpPr txBox="1"/>
            <p:nvPr/>
          </p:nvSpPr>
          <p:spPr>
            <a:xfrm>
              <a:off x="8266084" y="6243304"/>
              <a:ext cx="522202" cy="307777"/>
            </a:xfrm>
            <a:prstGeom prst="rect">
              <a:avLst/>
            </a:prstGeom>
            <a:noFill/>
          </p:spPr>
          <p:txBody>
            <a:bodyPr wrap="square" rtlCol="0">
              <a:spAutoFit/>
            </a:bodyPr>
            <a:lstStyle/>
            <a:p>
              <a:r>
                <a:rPr lang="en-GB" sz="700">
                  <a:solidFill>
                    <a:schemeClr val="bg1"/>
                  </a:solidFill>
                  <a:latin typeface="ABeeZee" panose="020B0604020202020204" charset="0"/>
                </a:rPr>
                <a:t>conical</a:t>
              </a:r>
              <a:br>
                <a:rPr lang="en-GB" sz="700">
                  <a:solidFill>
                    <a:schemeClr val="bg1"/>
                  </a:solidFill>
                  <a:latin typeface="ABeeZee" panose="020B0604020202020204" charset="0"/>
                </a:rPr>
              </a:br>
              <a:r>
                <a:rPr lang="en-GB" sz="700">
                  <a:solidFill>
                    <a:schemeClr val="bg1"/>
                  </a:solidFill>
                  <a:latin typeface="ABeeZee" panose="020B0604020202020204" charset="0"/>
                </a:rPr>
                <a:t>flask</a:t>
              </a:r>
            </a:p>
          </p:txBody>
        </p:sp>
        <p:cxnSp>
          <p:nvCxnSpPr>
            <p:cNvPr id="253" name="Straight Connector 252">
              <a:extLst>
                <a:ext uri="{FF2B5EF4-FFF2-40B4-BE49-F238E27FC236}">
                  <a16:creationId xmlns:a16="http://schemas.microsoft.com/office/drawing/2014/main" id="{64BE4DD8-E379-960F-3DEE-4172B80AF866}"/>
                </a:ext>
              </a:extLst>
            </p:cNvPr>
            <p:cNvCxnSpPr>
              <a:cxnSpLocks/>
            </p:cNvCxnSpPr>
            <p:nvPr/>
          </p:nvCxnSpPr>
          <p:spPr>
            <a:xfrm>
              <a:off x="8672081" y="6344363"/>
              <a:ext cx="107789"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84" name="Group 283">
            <a:extLst>
              <a:ext uri="{FF2B5EF4-FFF2-40B4-BE49-F238E27FC236}">
                <a16:creationId xmlns:a16="http://schemas.microsoft.com/office/drawing/2014/main" id="{E68B5450-EAD0-E78F-D195-E981039F2F33}"/>
              </a:ext>
            </a:extLst>
          </p:cNvPr>
          <p:cNvGrpSpPr/>
          <p:nvPr/>
        </p:nvGrpSpPr>
        <p:grpSpPr>
          <a:xfrm>
            <a:off x="7577383" y="1597576"/>
            <a:ext cx="2159777" cy="1005748"/>
            <a:chOff x="7577383" y="1597576"/>
            <a:chExt cx="2159777" cy="1005748"/>
          </a:xfrm>
        </p:grpSpPr>
        <p:pic>
          <p:nvPicPr>
            <p:cNvPr id="265" name="Picture 264" descr="A paperclip attached to a piece of paper&#10;&#10;Description automatically generated">
              <a:extLst>
                <a:ext uri="{FF2B5EF4-FFF2-40B4-BE49-F238E27FC236}">
                  <a16:creationId xmlns:a16="http://schemas.microsoft.com/office/drawing/2014/main" id="{448263C7-8387-8D08-1522-4EBF8545400A}"/>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577383" y="1597576"/>
              <a:ext cx="903430" cy="837964"/>
            </a:xfrm>
            <a:prstGeom prst="rect">
              <a:avLst/>
            </a:prstGeom>
          </p:spPr>
        </p:pic>
        <p:pic>
          <p:nvPicPr>
            <p:cNvPr id="172" name="Picture 171">
              <a:extLst>
                <a:ext uri="{FF2B5EF4-FFF2-40B4-BE49-F238E27FC236}">
                  <a16:creationId xmlns:a16="http://schemas.microsoft.com/office/drawing/2014/main" id="{B31C2AD8-1B7D-D809-C8A7-492F37A53FD1}"/>
                </a:ext>
              </a:extLst>
            </p:cNvPr>
            <p:cNvPicPr>
              <a:picLocks noChangeAspect="1"/>
            </p:cNvPicPr>
            <p:nvPr/>
          </p:nvPicPr>
          <p:blipFill rotWithShape="1">
            <a:blip r:embed="rId14"/>
            <a:srcRect l="19901" r="16633"/>
            <a:stretch/>
          </p:blipFill>
          <p:spPr>
            <a:xfrm>
              <a:off x="8833729" y="1600396"/>
              <a:ext cx="903431" cy="860948"/>
            </a:xfrm>
            <a:prstGeom prst="rect">
              <a:avLst/>
            </a:prstGeom>
          </p:spPr>
        </p:pic>
        <p:sp>
          <p:nvSpPr>
            <p:cNvPr id="257" name="TextBox 256">
              <a:extLst>
                <a:ext uri="{FF2B5EF4-FFF2-40B4-BE49-F238E27FC236}">
                  <a16:creationId xmlns:a16="http://schemas.microsoft.com/office/drawing/2014/main" id="{F411A083-4386-4572-3170-572851DA611D}"/>
                </a:ext>
              </a:extLst>
            </p:cNvPr>
            <p:cNvSpPr txBox="1"/>
            <p:nvPr/>
          </p:nvSpPr>
          <p:spPr>
            <a:xfrm>
              <a:off x="8303462" y="1665490"/>
              <a:ext cx="541208" cy="200055"/>
            </a:xfrm>
            <a:prstGeom prst="rect">
              <a:avLst/>
            </a:prstGeom>
            <a:noFill/>
          </p:spPr>
          <p:txBody>
            <a:bodyPr wrap="square" rtlCol="0">
              <a:spAutoFit/>
            </a:bodyPr>
            <a:lstStyle/>
            <a:p>
              <a:r>
                <a:rPr lang="en-GB" sz="700">
                  <a:solidFill>
                    <a:schemeClr val="bg1"/>
                  </a:solidFill>
                  <a:latin typeface="ABeeZee" panose="020B0604020202020204" charset="0"/>
                </a:rPr>
                <a:t>paper</a:t>
              </a:r>
            </a:p>
          </p:txBody>
        </p:sp>
        <p:cxnSp>
          <p:nvCxnSpPr>
            <p:cNvPr id="258" name="Straight Connector 257">
              <a:extLst>
                <a:ext uri="{FF2B5EF4-FFF2-40B4-BE49-F238E27FC236}">
                  <a16:creationId xmlns:a16="http://schemas.microsoft.com/office/drawing/2014/main" id="{7B218C80-06C2-0F26-7F63-D871D6E4D20F}"/>
                </a:ext>
              </a:extLst>
            </p:cNvPr>
            <p:cNvCxnSpPr>
              <a:cxnSpLocks/>
            </p:cNvCxnSpPr>
            <p:nvPr/>
          </p:nvCxnSpPr>
          <p:spPr>
            <a:xfrm>
              <a:off x="8068943" y="1772051"/>
              <a:ext cx="312583" cy="2665"/>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63" name="TextBox 262">
              <a:extLst>
                <a:ext uri="{FF2B5EF4-FFF2-40B4-BE49-F238E27FC236}">
                  <a16:creationId xmlns:a16="http://schemas.microsoft.com/office/drawing/2014/main" id="{70757FC1-438B-3E40-5C52-F2F2AA378031}"/>
                </a:ext>
              </a:extLst>
            </p:cNvPr>
            <p:cNvSpPr txBox="1"/>
            <p:nvPr/>
          </p:nvSpPr>
          <p:spPr>
            <a:xfrm>
              <a:off x="8303925" y="1847935"/>
              <a:ext cx="541208" cy="200055"/>
            </a:xfrm>
            <a:prstGeom prst="rect">
              <a:avLst/>
            </a:prstGeom>
            <a:noFill/>
          </p:spPr>
          <p:txBody>
            <a:bodyPr wrap="square" rtlCol="0">
              <a:spAutoFit/>
            </a:bodyPr>
            <a:lstStyle/>
            <a:p>
              <a:r>
                <a:rPr lang="en-GB" sz="700">
                  <a:solidFill>
                    <a:schemeClr val="bg1"/>
                  </a:solidFill>
                  <a:latin typeface="ABeeZee" panose="020B0604020202020204" charset="0"/>
                </a:rPr>
                <a:t>ink spot</a:t>
              </a:r>
            </a:p>
          </p:txBody>
        </p:sp>
        <p:cxnSp>
          <p:nvCxnSpPr>
            <p:cNvPr id="264" name="Straight Connector 263">
              <a:extLst>
                <a:ext uri="{FF2B5EF4-FFF2-40B4-BE49-F238E27FC236}">
                  <a16:creationId xmlns:a16="http://schemas.microsoft.com/office/drawing/2014/main" id="{B2DC8353-1445-11E9-5B2A-EC0F8149CAD3}"/>
                </a:ext>
              </a:extLst>
            </p:cNvPr>
            <p:cNvCxnSpPr>
              <a:cxnSpLocks/>
            </p:cNvCxnSpPr>
            <p:nvPr/>
          </p:nvCxnSpPr>
          <p:spPr>
            <a:xfrm flipV="1">
              <a:off x="8033918" y="1949191"/>
              <a:ext cx="338702" cy="292231"/>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68" name="Straight Connector 267">
              <a:extLst>
                <a:ext uri="{FF2B5EF4-FFF2-40B4-BE49-F238E27FC236}">
                  <a16:creationId xmlns:a16="http://schemas.microsoft.com/office/drawing/2014/main" id="{C525D71E-A606-A063-DC62-C70084EFCAAE}"/>
                </a:ext>
              </a:extLst>
            </p:cNvPr>
            <p:cNvCxnSpPr>
              <a:cxnSpLocks/>
            </p:cNvCxnSpPr>
            <p:nvPr/>
          </p:nvCxnSpPr>
          <p:spPr>
            <a:xfrm>
              <a:off x="8193404" y="2394540"/>
              <a:ext cx="197859" cy="111657"/>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72" name="TextBox 271">
              <a:extLst>
                <a:ext uri="{FF2B5EF4-FFF2-40B4-BE49-F238E27FC236}">
                  <a16:creationId xmlns:a16="http://schemas.microsoft.com/office/drawing/2014/main" id="{3377E004-E350-7F81-B94F-39D330000973}"/>
                </a:ext>
              </a:extLst>
            </p:cNvPr>
            <p:cNvSpPr txBox="1"/>
            <p:nvPr/>
          </p:nvSpPr>
          <p:spPr>
            <a:xfrm>
              <a:off x="8313595" y="2403269"/>
              <a:ext cx="541208" cy="200055"/>
            </a:xfrm>
            <a:prstGeom prst="rect">
              <a:avLst/>
            </a:prstGeom>
            <a:noFill/>
          </p:spPr>
          <p:txBody>
            <a:bodyPr wrap="square" rtlCol="0">
              <a:spAutoFit/>
            </a:bodyPr>
            <a:lstStyle/>
            <a:p>
              <a:r>
                <a:rPr lang="en-GB" sz="700">
                  <a:solidFill>
                    <a:schemeClr val="bg1"/>
                  </a:solidFill>
                  <a:latin typeface="ABeeZee" panose="020B0604020202020204" charset="0"/>
                </a:rPr>
                <a:t>solvent</a:t>
              </a:r>
            </a:p>
          </p:txBody>
        </p:sp>
        <p:sp>
          <p:nvSpPr>
            <p:cNvPr id="277" name="TextBox 276">
              <a:extLst>
                <a:ext uri="{FF2B5EF4-FFF2-40B4-BE49-F238E27FC236}">
                  <a16:creationId xmlns:a16="http://schemas.microsoft.com/office/drawing/2014/main" id="{D1A3290B-E32E-9854-EDD5-F58472797EF7}"/>
                </a:ext>
              </a:extLst>
            </p:cNvPr>
            <p:cNvSpPr txBox="1"/>
            <p:nvPr/>
          </p:nvSpPr>
          <p:spPr>
            <a:xfrm>
              <a:off x="8299507" y="2053123"/>
              <a:ext cx="590199" cy="307777"/>
            </a:xfrm>
            <a:prstGeom prst="rect">
              <a:avLst/>
            </a:prstGeom>
            <a:noFill/>
          </p:spPr>
          <p:txBody>
            <a:bodyPr wrap="square" rtlCol="0">
              <a:spAutoFit/>
            </a:bodyPr>
            <a:lstStyle/>
            <a:p>
              <a:r>
                <a:rPr lang="en-GB" sz="700">
                  <a:solidFill>
                    <a:schemeClr val="bg1"/>
                  </a:solidFill>
                  <a:latin typeface="ABeeZee" panose="020B0604020202020204" charset="0"/>
                </a:rPr>
                <a:t>pencil start line</a:t>
              </a:r>
            </a:p>
          </p:txBody>
        </p:sp>
        <p:cxnSp>
          <p:nvCxnSpPr>
            <p:cNvPr id="279" name="Straight Connector 278">
              <a:extLst>
                <a:ext uri="{FF2B5EF4-FFF2-40B4-BE49-F238E27FC236}">
                  <a16:creationId xmlns:a16="http://schemas.microsoft.com/office/drawing/2014/main" id="{F245151C-69CF-9B3A-0AE4-1BE0F86A374D}"/>
                </a:ext>
              </a:extLst>
            </p:cNvPr>
            <p:cNvCxnSpPr>
              <a:cxnSpLocks/>
            </p:cNvCxnSpPr>
            <p:nvPr/>
          </p:nvCxnSpPr>
          <p:spPr>
            <a:xfrm flipV="1">
              <a:off x="8127553" y="2166189"/>
              <a:ext cx="231690" cy="8315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748199657"/>
      </p:ext>
    </p:extLst>
  </p:cSld>
  <p:clrMapOvr>
    <a:masterClrMapping/>
  </p:clrMapOvr>
</p:sld>
</file>

<file path=ppt/theme/theme1.xml><?xml version="1.0" encoding="utf-8"?>
<a:theme xmlns:a="http://schemas.openxmlformats.org/drawingml/2006/main" name="Title Slide">
  <a:themeElements>
    <a:clrScheme name="UL Humanities (Teacher Facing)">
      <a:dk1>
        <a:srgbClr val="FFFFFF"/>
      </a:dk1>
      <a:lt1>
        <a:srgbClr val="000000"/>
      </a:lt1>
      <a:dk2>
        <a:srgbClr val="E6E6E6"/>
      </a:dk2>
      <a:lt2>
        <a:srgbClr val="565656"/>
      </a:lt2>
      <a:accent1>
        <a:srgbClr val="8262A6"/>
      </a:accent1>
      <a:accent2>
        <a:srgbClr val="D17E3F"/>
      </a:accent2>
      <a:accent3>
        <a:srgbClr val="3E9C64"/>
      </a:accent3>
      <a:accent4>
        <a:srgbClr val="4E83BE"/>
      </a:accent4>
      <a:accent5>
        <a:srgbClr val="C35993"/>
      </a:accent5>
      <a:accent6>
        <a:srgbClr val="88A442"/>
      </a:accent6>
      <a:hlink>
        <a:srgbClr val="D55D5D"/>
      </a:hlink>
      <a:folHlink>
        <a:srgbClr val="40A6BA"/>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acher Resources">
  <a:themeElements>
    <a:clrScheme name="UL Humanities (Teacher Facing)">
      <a:dk1>
        <a:srgbClr val="FFFFFF"/>
      </a:dk1>
      <a:lt1>
        <a:srgbClr val="000000"/>
      </a:lt1>
      <a:dk2>
        <a:srgbClr val="E6E6E6"/>
      </a:dk2>
      <a:lt2>
        <a:srgbClr val="565656"/>
      </a:lt2>
      <a:accent1>
        <a:srgbClr val="8262A6"/>
      </a:accent1>
      <a:accent2>
        <a:srgbClr val="D17E3F"/>
      </a:accent2>
      <a:accent3>
        <a:srgbClr val="3E9C64"/>
      </a:accent3>
      <a:accent4>
        <a:srgbClr val="4E83BE"/>
      </a:accent4>
      <a:accent5>
        <a:srgbClr val="C35993"/>
      </a:accent5>
      <a:accent6>
        <a:srgbClr val="88A442"/>
      </a:accent6>
      <a:hlink>
        <a:srgbClr val="D55D5D"/>
      </a:hlink>
      <a:folHlink>
        <a:srgbClr val="40A6BA"/>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spcAft>
            <a:spcPts val="600"/>
          </a:spcAft>
          <a:defRPr sz="1200" dirty="0" err="1" smtClean="0">
            <a:solidFill>
              <a:schemeClr val="bg1"/>
            </a:solidFill>
            <a:latin typeface="Roboto" panose="02000000000000000000" pitchFamily="2" charset="0"/>
            <a:ea typeface="Roboto" panose="02000000000000000000" pitchFamily="2" charset="0"/>
            <a:cs typeface="Roboto" panose="02000000000000000000" pitchFamily="2"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041a4a33-2307-4a47-a48d-ba69e7a9f362">
      <UserInfo>
        <DisplayName>Mark Stephenson</DisplayName>
        <AccountId>31</AccountId>
        <AccountType/>
      </UserInfo>
      <UserInfo>
        <DisplayName>Jessica Quinn</DisplayName>
        <AccountId>345</AccountId>
        <AccountType/>
      </UserInfo>
    </SharedWithUsers>
    <TaxCatchAll xmlns="041a4a33-2307-4a47-a48d-ba69e7a9f362" xsi:nil="true"/>
    <lcf76f155ced4ddcb4097134ff3c332f xmlns="53c11a96-1489-4bab-81bb-666e58b9cc4f">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83FF1DD82A54B64CB37E341F622729F0" ma:contentTypeVersion="14" ma:contentTypeDescription="Create a new document." ma:contentTypeScope="" ma:versionID="078f0611ad91d9ce7d4510f68133ece2">
  <xsd:schema xmlns:xsd="http://www.w3.org/2001/XMLSchema" xmlns:xs="http://www.w3.org/2001/XMLSchema" xmlns:p="http://schemas.microsoft.com/office/2006/metadata/properties" xmlns:ns2="53c11a96-1489-4bab-81bb-666e58b9cc4f" xmlns:ns3="041a4a33-2307-4a47-a48d-ba69e7a9f362" targetNamespace="http://schemas.microsoft.com/office/2006/metadata/properties" ma:root="true" ma:fieldsID="43eaa3a4b0f4a01ebfc23d2fc07a4d29" ns2:_="" ns3:_="">
    <xsd:import namespace="53c11a96-1489-4bab-81bb-666e58b9cc4f"/>
    <xsd:import namespace="041a4a33-2307-4a47-a48d-ba69e7a9f362"/>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SearchProperties" minOccurs="0"/>
                <xsd:element ref="ns2:MediaServiceBillingMetadata"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3c11a96-1489-4bab-81bb-666e58b9cc4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BillingMetadata" ma:index="14" nillable="true" ma:displayName="MediaServiceBillingMetadata" ma:hidden="true" ma:internalName="MediaServiceBillingMetadata" ma:readOnly="true">
      <xsd:simpleType>
        <xsd:restriction base="dms:Note"/>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1a08bdaf-0691-4238-9328-b63d458f0bec"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41a4a33-2307-4a47-a48d-ba69e7a9f362"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8" nillable="true" ma:displayName="Taxonomy Catch All Column" ma:hidden="true" ma:list="{8894797f-ebbb-401f-9530-fcfe7a9445b3}" ma:internalName="TaxCatchAll" ma:showField="CatchAllData" ma:web="041a4a33-2307-4a47-a48d-ba69e7a9f36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F20F8DA-C4FB-4450-BACC-F5A742E79B9F}">
  <ds:schemaRefs>
    <ds:schemaRef ds:uri="84283a62-dbf0-4bf3-9286-04d2ea05a3ac"/>
    <ds:schemaRef ds:uri="http://schemas.openxmlformats.org/package/2006/metadata/core-properties"/>
    <ds:schemaRef ds:uri="http://purl.org/dc/elements/1.1/"/>
    <ds:schemaRef ds:uri="http://schemas.microsoft.com/sharepoint/v3"/>
    <ds:schemaRef ds:uri="http://www.w3.org/XML/1998/namespace"/>
    <ds:schemaRef ds:uri="http://purl.org/dc/terms/"/>
    <ds:schemaRef ds:uri="http://schemas.microsoft.com/office/2006/documentManagement/types"/>
    <ds:schemaRef ds:uri="http://schemas.microsoft.com/office/2006/metadata/properties"/>
    <ds:schemaRef ds:uri="http://purl.org/dc/dcmitype/"/>
    <ds:schemaRef ds:uri="http://schemas.microsoft.com/office/infopath/2007/PartnerControls"/>
    <ds:schemaRef ds:uri="7cdbce52-7c58-4c49-97cb-d953267058b2"/>
  </ds:schemaRefs>
</ds:datastoreItem>
</file>

<file path=customXml/itemProps2.xml><?xml version="1.0" encoding="utf-8"?>
<ds:datastoreItem xmlns:ds="http://schemas.openxmlformats.org/officeDocument/2006/customXml" ds:itemID="{2B03BD87-2A67-43B0-BD8A-D9414FFE1C42}"/>
</file>

<file path=customXml/itemProps3.xml><?xml version="1.0" encoding="utf-8"?>
<ds:datastoreItem xmlns:ds="http://schemas.openxmlformats.org/officeDocument/2006/customXml" ds:itemID="{FF2A31F0-0284-4FFD-850E-478562CD718B}">
  <ds:schemaRefs>
    <ds:schemaRef ds:uri="http://schemas.microsoft.com/sharepoint/v3/contenttype/forms"/>
  </ds:schemaRefs>
</ds:datastoreItem>
</file>

<file path=docMetadata/LabelInfo.xml><?xml version="1.0" encoding="utf-8"?>
<clbl:labelList xmlns:clbl="http://schemas.microsoft.com/office/2020/mipLabelMetadata">
  <clbl:label id="{a4d068aa-090e-4f55-a950-b1b95cea1c6b}" enabled="0" method="" siteId="{a4d068aa-090e-4f55-a950-b1b95cea1c6b}" removed="1"/>
</clbl:labelList>
</file>

<file path=docProps/app.xml><?xml version="1.0" encoding="utf-8"?>
<Properties xmlns="http://schemas.openxmlformats.org/officeDocument/2006/extended-properties" xmlns:vt="http://schemas.openxmlformats.org/officeDocument/2006/docPropsVTypes">
  <Template>Office Theme</Template>
  <TotalTime>27</TotalTime>
  <Words>1083</Words>
  <Application>Microsoft Office PowerPoint</Application>
  <PresentationFormat>A4 Paper (210x297 mm)</PresentationFormat>
  <Paragraphs>105</Paragraphs>
  <Slides>2</Slides>
  <Notes>2</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vt:i4>
      </vt:variant>
    </vt:vector>
  </HeadingPairs>
  <TitlesOfParts>
    <vt:vector size="10" baseType="lpstr">
      <vt:lpstr>ABeeZee</vt:lpstr>
      <vt:lpstr>Rubik</vt:lpstr>
      <vt:lpstr>Roboto</vt:lpstr>
      <vt:lpstr>ABeeZee</vt:lpstr>
      <vt:lpstr>Arial</vt:lpstr>
      <vt:lpstr>Calibri</vt:lpstr>
      <vt:lpstr>Title Slide</vt:lpstr>
      <vt:lpstr>Teacher Resources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Angela Yussuff</dc:creator>
  <cp:lastModifiedBy>Angela Yussuff</cp:lastModifiedBy>
  <cp:revision>5</cp:revision>
  <dcterms:created xsi:type="dcterms:W3CDTF">2021-04-22T13:12:58Z</dcterms:created>
  <dcterms:modified xsi:type="dcterms:W3CDTF">2024-06-17T14:48:37Z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0x01010083FF1DD82A54B64CB37E341F622729F0</vt:lpwstr>
  </property>
  <property fmtid="{D5CDD505-2E9C-101B-9397-08002B2CF9AE}" pid="3" name="MediaServiceImageTags">
    <vt:lpwstr/>
  </property>
</Properties>
</file>